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5.jpg" ContentType="image/jpeg"/>
  <Override PartName="/ppt/notesSlides/notesSlide1.xml" ContentType="application/vnd.openxmlformats-officedocument.presentationml.notesSlide+xml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3" r:id="rId3"/>
  </p:sldMasterIdLst>
  <p:notesMasterIdLst>
    <p:notesMasterId r:id="rId43"/>
  </p:notesMasterIdLst>
  <p:sldIdLst>
    <p:sldId id="257" r:id="rId4"/>
    <p:sldId id="260" r:id="rId5"/>
    <p:sldId id="261" r:id="rId6"/>
    <p:sldId id="263" r:id="rId7"/>
    <p:sldId id="262" r:id="rId8"/>
    <p:sldId id="264" r:id="rId9"/>
    <p:sldId id="25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95" r:id="rId30"/>
    <p:sldId id="296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8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ara Alwis" initials="UA" lastIdx="0" clrIdx="0">
    <p:extLst>
      <p:ext uri="{19B8F6BF-5375-455C-9EA6-DF929625EA0E}">
        <p15:presenceInfo xmlns:p15="http://schemas.microsoft.com/office/powerpoint/2012/main" userId="3a85567ed0f0d1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 err="1"/>
            <a:t>StackLayout</a:t>
          </a:r>
          <a:endParaRPr lang="en-US" dirty="0"/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 err="1"/>
            <a:t>ContentView</a:t>
          </a:r>
          <a:endParaRPr lang="en-US" dirty="0"/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8032AEF-D5CB-49AD-BDC0-680770DE9209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E47748-101C-4812-8832-1A4053E1F5FF}" type="pres">
      <dgm:prSet presAssocID="{7DA8AA71-DAC2-4767-A305-3C3DF654BA0C}" presName="hierFlow" presStyleCnt="0"/>
      <dgm:spPr/>
    </dgm:pt>
    <dgm:pt modelId="{AB68F534-A992-4C50-A705-45170B67F6ED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4345D4A-911F-4D19-8292-3C1C01B1750B}" type="pres">
      <dgm:prSet presAssocID="{D2918792-7A3E-4559-9559-B6B438197E06}" presName="Name14" presStyleCnt="0"/>
      <dgm:spPr/>
    </dgm:pt>
    <dgm:pt modelId="{AB51A73D-48A6-4ACE-BA03-3F030339D62F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0A1799A3-10D2-434D-B656-F8D4B40C72BA}" type="pres">
      <dgm:prSet presAssocID="{D2918792-7A3E-4559-9559-B6B438197E06}" presName="hierChild2" presStyleCnt="0"/>
      <dgm:spPr/>
    </dgm:pt>
    <dgm:pt modelId="{97912490-0A41-4D22-8E90-FFE92A9C6D5E}" type="pres">
      <dgm:prSet presAssocID="{B7AB784A-EAED-4E33-A8EC-BB999FA26EC8}" presName="Name19" presStyleLbl="parChTrans1D2" presStyleIdx="0" presStyleCnt="2"/>
      <dgm:spPr/>
    </dgm:pt>
    <dgm:pt modelId="{A144EA15-EC0C-41A2-A462-DDF4B14B3557}" type="pres">
      <dgm:prSet presAssocID="{EF3F3861-535B-48F7-B374-8707ED6402C5}" presName="Name21" presStyleCnt="0"/>
      <dgm:spPr/>
    </dgm:pt>
    <dgm:pt modelId="{5E8BC6E1-8C97-4422-A402-8BC465ED2E94}" type="pres">
      <dgm:prSet presAssocID="{EF3F3861-535B-48F7-B374-8707ED6402C5}" presName="level2Shape" presStyleLbl="node2" presStyleIdx="0" presStyleCnt="2"/>
      <dgm:spPr/>
    </dgm:pt>
    <dgm:pt modelId="{50F2CA34-4D2E-4CA4-9C5B-A279C04EB5F8}" type="pres">
      <dgm:prSet presAssocID="{EF3F3861-535B-48F7-B374-8707ED6402C5}" presName="hierChild3" presStyleCnt="0"/>
      <dgm:spPr/>
    </dgm:pt>
    <dgm:pt modelId="{D2A6377D-10B9-4A56-B995-5B049AD823BF}" type="pres">
      <dgm:prSet presAssocID="{4984FEF2-42CC-4383-958D-FE198D9A1B00}" presName="Name19" presStyleLbl="parChTrans1D3" presStyleIdx="0" presStyleCnt="7"/>
      <dgm:spPr/>
    </dgm:pt>
    <dgm:pt modelId="{AFD8312A-841B-4F19-B89E-4E6E2E153287}" type="pres">
      <dgm:prSet presAssocID="{A2009FF1-5288-4250-AC04-E115177EA563}" presName="Name21" presStyleCnt="0"/>
      <dgm:spPr/>
    </dgm:pt>
    <dgm:pt modelId="{DBFBC563-A6FF-41FF-BA7D-1C66F0D71488}" type="pres">
      <dgm:prSet presAssocID="{A2009FF1-5288-4250-AC04-E115177EA563}" presName="level2Shape" presStyleLbl="node3" presStyleIdx="0" presStyleCnt="7"/>
      <dgm:spPr/>
    </dgm:pt>
    <dgm:pt modelId="{EA9630FE-2D66-4B08-84E8-3B9DBA96CD6B}" type="pres">
      <dgm:prSet presAssocID="{A2009FF1-5288-4250-AC04-E115177EA563}" presName="hierChild3" presStyleCnt="0"/>
      <dgm:spPr/>
    </dgm:pt>
    <dgm:pt modelId="{D2C80748-17AD-4250-884A-A28A3791D255}" type="pres">
      <dgm:prSet presAssocID="{0379F2C7-E3EC-4622-9A85-5414B0ABC580}" presName="Name19" presStyleLbl="parChTrans1D4" presStyleIdx="0" presStyleCnt="2"/>
      <dgm:spPr/>
    </dgm:pt>
    <dgm:pt modelId="{7BD4709C-571F-4C93-BAB2-06E264EA682F}" type="pres">
      <dgm:prSet presAssocID="{8684D2C7-2BBF-45D7-A49F-35CCBBC4F33D}" presName="Name21" presStyleCnt="0"/>
      <dgm:spPr/>
    </dgm:pt>
    <dgm:pt modelId="{54C8EEC1-0DD1-41BC-AD0C-59F92D9B8D62}" type="pres">
      <dgm:prSet presAssocID="{8684D2C7-2BBF-45D7-A49F-35CCBBC4F33D}" presName="level2Shape" presStyleLbl="node4" presStyleIdx="0" presStyleCnt="2"/>
      <dgm:spPr/>
    </dgm:pt>
    <dgm:pt modelId="{93424291-7D22-420C-802E-968EF084976F}" type="pres">
      <dgm:prSet presAssocID="{8684D2C7-2BBF-45D7-A49F-35CCBBC4F33D}" presName="hierChild3" presStyleCnt="0"/>
      <dgm:spPr/>
    </dgm:pt>
    <dgm:pt modelId="{B3FA7F7C-A2C2-4A28-920C-FCD01D73133B}" type="pres">
      <dgm:prSet presAssocID="{5175CDBD-C250-440E-873F-C5BAEB07C9E9}" presName="Name19" presStyleLbl="parChTrans1D3" presStyleIdx="1" presStyleCnt="7"/>
      <dgm:spPr/>
    </dgm:pt>
    <dgm:pt modelId="{0EB5F7E8-1DE8-4D42-92D4-C5FE0AEC12B9}" type="pres">
      <dgm:prSet presAssocID="{31ADCED0-4021-4CE5-9F8B-ACC03F2528F7}" presName="Name21" presStyleCnt="0"/>
      <dgm:spPr/>
    </dgm:pt>
    <dgm:pt modelId="{82CADE8F-EBBC-4E85-862D-95349DA587FB}" type="pres">
      <dgm:prSet presAssocID="{31ADCED0-4021-4CE5-9F8B-ACC03F2528F7}" presName="level2Shape" presStyleLbl="node3" presStyleIdx="1" presStyleCnt="7"/>
      <dgm:spPr/>
    </dgm:pt>
    <dgm:pt modelId="{485A9A4A-D311-4FDD-B4DF-12B7BDEDA432}" type="pres">
      <dgm:prSet presAssocID="{31ADCED0-4021-4CE5-9F8B-ACC03F2528F7}" presName="hierChild3" presStyleCnt="0"/>
      <dgm:spPr/>
    </dgm:pt>
    <dgm:pt modelId="{7E02721E-FA29-48B3-8B93-82E60013E49D}" type="pres">
      <dgm:prSet presAssocID="{ADDCBAEF-6D4A-4568-9ED3-E1F5537264BA}" presName="Name19" presStyleLbl="parChTrans1D3" presStyleIdx="2" presStyleCnt="7"/>
      <dgm:spPr/>
    </dgm:pt>
    <dgm:pt modelId="{AE728F50-8F7A-4D3B-95F2-5EC500360C0B}" type="pres">
      <dgm:prSet presAssocID="{D4609CA1-6802-41D2-B852-6610E7F7451B}" presName="Name21" presStyleCnt="0"/>
      <dgm:spPr/>
    </dgm:pt>
    <dgm:pt modelId="{3A334A2C-D965-42B6-A235-56A90DCDDE87}" type="pres">
      <dgm:prSet presAssocID="{D4609CA1-6802-41D2-B852-6610E7F7451B}" presName="level2Shape" presStyleLbl="node3" presStyleIdx="2" presStyleCnt="7"/>
      <dgm:spPr/>
    </dgm:pt>
    <dgm:pt modelId="{2896E5AE-1181-44F9-869D-9BC82917B376}" type="pres">
      <dgm:prSet presAssocID="{D4609CA1-6802-41D2-B852-6610E7F7451B}" presName="hierChild3" presStyleCnt="0"/>
      <dgm:spPr/>
    </dgm:pt>
    <dgm:pt modelId="{B4232DE4-8839-4686-902E-2B67FC5059D8}" type="pres">
      <dgm:prSet presAssocID="{8730D8BA-1672-47B8-A819-54020C269134}" presName="Name19" presStyleLbl="parChTrans1D2" presStyleIdx="1" presStyleCnt="2"/>
      <dgm:spPr/>
    </dgm:pt>
    <dgm:pt modelId="{73DE19AF-4ABF-4899-94C3-E8CBBA5C2C36}" type="pres">
      <dgm:prSet presAssocID="{C5DD44DD-E4C6-4247-B047-E3510E6048C8}" presName="Name21" presStyleCnt="0"/>
      <dgm:spPr/>
    </dgm:pt>
    <dgm:pt modelId="{66CDBB8D-B901-4F86-8B1D-7C25318D06B7}" type="pres">
      <dgm:prSet presAssocID="{C5DD44DD-E4C6-4247-B047-E3510E6048C8}" presName="level2Shape" presStyleLbl="node2" presStyleIdx="1" presStyleCnt="2"/>
      <dgm:spPr/>
    </dgm:pt>
    <dgm:pt modelId="{D21AB9B3-8C7F-4E5C-8653-7F2A410964BA}" type="pres">
      <dgm:prSet presAssocID="{C5DD44DD-E4C6-4247-B047-E3510E6048C8}" presName="hierChild3" presStyleCnt="0"/>
      <dgm:spPr/>
    </dgm:pt>
    <dgm:pt modelId="{3EFD180C-E9DA-4990-B25B-867AFC05AAE6}" type="pres">
      <dgm:prSet presAssocID="{8AA240CD-F50F-4DF3-B127-C1CD42781AD7}" presName="Name19" presStyleLbl="parChTrans1D3" presStyleIdx="3" presStyleCnt="7"/>
      <dgm:spPr/>
    </dgm:pt>
    <dgm:pt modelId="{99FBB96A-DD47-4C00-858C-FEF2D0AD0FD5}" type="pres">
      <dgm:prSet presAssocID="{4FB9806F-C9F7-4308-87F5-2439CF0E86CC}" presName="Name21" presStyleCnt="0"/>
      <dgm:spPr/>
    </dgm:pt>
    <dgm:pt modelId="{9994229B-0D5D-4F03-9D32-5066963453E9}" type="pres">
      <dgm:prSet presAssocID="{4FB9806F-C9F7-4308-87F5-2439CF0E86CC}" presName="level2Shape" presStyleLbl="node3" presStyleIdx="3" presStyleCnt="7"/>
      <dgm:spPr/>
    </dgm:pt>
    <dgm:pt modelId="{60F7BFA9-1532-491C-9DEC-8F84F4146EF2}" type="pres">
      <dgm:prSet presAssocID="{4FB9806F-C9F7-4308-87F5-2439CF0E86CC}" presName="hierChild3" presStyleCnt="0"/>
      <dgm:spPr/>
    </dgm:pt>
    <dgm:pt modelId="{EE7FCF35-E353-4C60-B4E5-C8ABBFBF22A2}" type="pres">
      <dgm:prSet presAssocID="{F11FCABF-B728-434D-8205-3BA1395DE38C}" presName="Name19" presStyleLbl="parChTrans1D3" presStyleIdx="4" presStyleCnt="7"/>
      <dgm:spPr/>
    </dgm:pt>
    <dgm:pt modelId="{62C260D6-C983-45DD-BC0F-DADAD9D073CC}" type="pres">
      <dgm:prSet presAssocID="{846D1E85-495A-43C6-8C79-826B2787743C}" presName="Name21" presStyleCnt="0"/>
      <dgm:spPr/>
    </dgm:pt>
    <dgm:pt modelId="{A2342B7B-7B34-47B4-BEA7-D27C2C0275AF}" type="pres">
      <dgm:prSet presAssocID="{846D1E85-495A-43C6-8C79-826B2787743C}" presName="level2Shape" presStyleLbl="node3" presStyleIdx="4" presStyleCnt="7"/>
      <dgm:spPr/>
    </dgm:pt>
    <dgm:pt modelId="{FD15EC26-0CF4-472E-AB83-95C729183BFB}" type="pres">
      <dgm:prSet presAssocID="{846D1E85-495A-43C6-8C79-826B2787743C}" presName="hierChild3" presStyleCnt="0"/>
      <dgm:spPr/>
    </dgm:pt>
    <dgm:pt modelId="{852A2136-FBE8-4C6E-BF77-883417F735F9}" type="pres">
      <dgm:prSet presAssocID="{268F4605-F641-4B26-971A-D96769BD1671}" presName="Name19" presStyleLbl="parChTrans1D3" presStyleIdx="5" presStyleCnt="7"/>
      <dgm:spPr/>
    </dgm:pt>
    <dgm:pt modelId="{E30390AE-30C4-4AE6-9CBE-FF8653DBFE15}" type="pres">
      <dgm:prSet presAssocID="{11071A2D-47C5-4528-A51D-B822B2808A70}" presName="Name21" presStyleCnt="0"/>
      <dgm:spPr/>
    </dgm:pt>
    <dgm:pt modelId="{4E050B2C-67AD-4697-8B39-FF22700A8937}" type="pres">
      <dgm:prSet presAssocID="{11071A2D-47C5-4528-A51D-B822B2808A70}" presName="level2Shape" presStyleLbl="node3" presStyleIdx="5" presStyleCnt="7"/>
      <dgm:spPr/>
    </dgm:pt>
    <dgm:pt modelId="{2D1FD986-7748-4227-BD72-5894021C7058}" type="pres">
      <dgm:prSet presAssocID="{11071A2D-47C5-4528-A51D-B822B2808A70}" presName="hierChild3" presStyleCnt="0"/>
      <dgm:spPr/>
    </dgm:pt>
    <dgm:pt modelId="{B9E22382-B182-40F7-82C4-E92D5877F749}" type="pres">
      <dgm:prSet presAssocID="{52D1C894-07A9-4877-BEC7-363953407495}" presName="Name19" presStyleLbl="parChTrans1D3" presStyleIdx="6" presStyleCnt="7"/>
      <dgm:spPr/>
    </dgm:pt>
    <dgm:pt modelId="{CC974DFF-F5C9-418E-8422-C0B2C495D3F8}" type="pres">
      <dgm:prSet presAssocID="{461B0FA4-09E4-4A8A-9286-12FA079E4988}" presName="Name21" presStyleCnt="0"/>
      <dgm:spPr/>
    </dgm:pt>
    <dgm:pt modelId="{43AA7C84-2DD8-4F4D-8E01-3C1E6BD6D4C8}" type="pres">
      <dgm:prSet presAssocID="{461B0FA4-09E4-4A8A-9286-12FA079E4988}" presName="level2Shape" presStyleLbl="node3" presStyleIdx="6" presStyleCnt="7"/>
      <dgm:spPr/>
    </dgm:pt>
    <dgm:pt modelId="{D3B56BD6-74C7-4E33-8BBC-FBF974FB2B9B}" type="pres">
      <dgm:prSet presAssocID="{461B0FA4-09E4-4A8A-9286-12FA079E4988}" presName="hierChild3" presStyleCnt="0"/>
      <dgm:spPr/>
    </dgm:pt>
    <dgm:pt modelId="{8701A0DC-15DA-42ED-BF1C-50951530B541}" type="pres">
      <dgm:prSet presAssocID="{0C97FA67-D0DC-42AD-82F9-5087E963637B}" presName="Name19" presStyleLbl="parChTrans1D4" presStyleIdx="1" presStyleCnt="2"/>
      <dgm:spPr/>
    </dgm:pt>
    <dgm:pt modelId="{A90CC462-067E-49D1-B851-746C73DCA515}" type="pres">
      <dgm:prSet presAssocID="{569F311F-0894-45A0-B6FE-5FA1A3642BE3}" presName="Name21" presStyleCnt="0"/>
      <dgm:spPr/>
    </dgm:pt>
    <dgm:pt modelId="{232C4482-92E2-4FE8-91B1-6F37D2922A19}" type="pres">
      <dgm:prSet presAssocID="{569F311F-0894-45A0-B6FE-5FA1A3642BE3}" presName="level2Shape" presStyleLbl="node4" presStyleIdx="1" presStyleCnt="2"/>
      <dgm:spPr/>
    </dgm:pt>
    <dgm:pt modelId="{6CE1B148-6812-4805-A54E-EC80186B4671}" type="pres">
      <dgm:prSet presAssocID="{569F311F-0894-45A0-B6FE-5FA1A3642BE3}" presName="hierChild3" presStyleCnt="0"/>
      <dgm:spPr/>
    </dgm:pt>
    <dgm:pt modelId="{6AEEDB5E-8E3E-4AFA-9B59-221C910A9E09}" type="pres">
      <dgm:prSet presAssocID="{7DA8AA71-DAC2-4767-A305-3C3DF654BA0C}" presName="bgShapesFlow" presStyleCnt="0"/>
      <dgm:spPr/>
    </dgm:pt>
  </dgm:ptLst>
  <dgm:cxnLst>
    <dgm:cxn modelId="{AB017508-6EE0-4373-9CFA-539653355E75}" type="presOf" srcId="{C5DD44DD-E4C6-4247-B047-E3510E6048C8}" destId="{66CDBB8D-B901-4F86-8B1D-7C25318D06B7}" srcOrd="0" destOrd="0" presId="urn:microsoft.com/office/officeart/2005/8/layout/hierarchy6"/>
    <dgm:cxn modelId="{E9416312-B957-4990-866E-0BEE130636D3}" type="presOf" srcId="{0C97FA67-D0DC-42AD-82F9-5087E963637B}" destId="{8701A0DC-15DA-42ED-BF1C-50951530B541}" srcOrd="0" destOrd="0" presId="urn:microsoft.com/office/officeart/2005/8/layout/hierarchy6"/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9C28A33B-FBFE-4C5C-BF3D-D0326F76E3D1}" type="presOf" srcId="{52D1C894-07A9-4877-BEC7-363953407495}" destId="{B9E22382-B182-40F7-82C4-E92D5877F749}" srcOrd="0" destOrd="0" presId="urn:microsoft.com/office/officeart/2005/8/layout/hierarchy6"/>
    <dgm:cxn modelId="{9237163F-22E3-44EB-8128-14B26AD4678D}" type="presOf" srcId="{8AA240CD-F50F-4DF3-B127-C1CD42781AD7}" destId="{3EFD180C-E9DA-4990-B25B-867AFC05AAE6}" srcOrd="0" destOrd="0" presId="urn:microsoft.com/office/officeart/2005/8/layout/hierarchy6"/>
    <dgm:cxn modelId="{182D705E-6606-4FD2-B7F8-CF9B47138B2E}" type="presOf" srcId="{F11FCABF-B728-434D-8205-3BA1395DE38C}" destId="{EE7FCF35-E353-4C60-B4E5-C8ABBFBF22A2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168BA06C-9DB6-486D-AF62-7B83387BCDCF}" type="presOf" srcId="{B7AB784A-EAED-4E33-A8EC-BB999FA26EC8}" destId="{97912490-0A41-4D22-8E90-FFE92A9C6D5E}" srcOrd="0" destOrd="0" presId="urn:microsoft.com/office/officeart/2005/8/layout/hierarchy6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19850570-E215-4E47-9DF7-1EC028DFCAF1}" type="presOf" srcId="{569F311F-0894-45A0-B6FE-5FA1A3642BE3}" destId="{232C4482-92E2-4FE8-91B1-6F37D2922A19}" srcOrd="0" destOrd="0" presId="urn:microsoft.com/office/officeart/2005/8/layout/hierarchy6"/>
    <dgm:cxn modelId="{A455E353-91F1-4B2E-9961-0F9BE4F7CF7A}" type="presOf" srcId="{268F4605-F641-4B26-971A-D96769BD1671}" destId="{852A2136-FBE8-4C6E-BF77-883417F735F9}" srcOrd="0" destOrd="0" presId="urn:microsoft.com/office/officeart/2005/8/layout/hierarchy6"/>
    <dgm:cxn modelId="{40BC0776-B14B-4901-B4A4-E9FB06D803DF}" type="presOf" srcId="{461B0FA4-09E4-4A8A-9286-12FA079E4988}" destId="{43AA7C84-2DD8-4F4D-8E01-3C1E6BD6D4C8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DDC62990-0DAA-44BF-9418-3D1E02F055DB}" type="presOf" srcId="{A2009FF1-5288-4250-AC04-E115177EA563}" destId="{DBFBC563-A6FF-41FF-BA7D-1C66F0D71488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034C2799-C15E-4931-A503-9E667C8A7473}" type="presOf" srcId="{EF3F3861-535B-48F7-B374-8707ED6402C5}" destId="{5E8BC6E1-8C97-4422-A402-8BC465ED2E94}" srcOrd="0" destOrd="0" presId="urn:microsoft.com/office/officeart/2005/8/layout/hierarchy6"/>
    <dgm:cxn modelId="{1DCB879B-A1B5-4228-BDD7-8BCF17C6BCE9}" type="presOf" srcId="{0379F2C7-E3EC-4622-9A85-5414B0ABC580}" destId="{D2C80748-17AD-4250-884A-A28A3791D255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B1BDB1B1-01B0-47CE-819F-3664E2FB6E93}" type="presOf" srcId="{846D1E85-495A-43C6-8C79-826B2787743C}" destId="{A2342B7B-7B34-47B4-BEA7-D27C2C0275AF}" srcOrd="0" destOrd="0" presId="urn:microsoft.com/office/officeart/2005/8/layout/hierarchy6"/>
    <dgm:cxn modelId="{3A5279B4-D783-4B2D-817F-5CFCF82D0B33}" type="presOf" srcId="{D2918792-7A3E-4559-9559-B6B438197E06}" destId="{AB51A73D-48A6-4ACE-BA03-3F030339D62F}" srcOrd="0" destOrd="0" presId="urn:microsoft.com/office/officeart/2005/8/layout/hierarchy6"/>
    <dgm:cxn modelId="{F2C548B8-2094-45F2-92CB-89BB6FCFDEDA}" type="presOf" srcId="{4FB9806F-C9F7-4308-87F5-2439CF0E86CC}" destId="{9994229B-0D5D-4F03-9D32-5066963453E9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AADFF1BF-CBB6-460B-B4B3-628101507CAA}" type="presOf" srcId="{ADDCBAEF-6D4A-4568-9ED3-E1F5537264BA}" destId="{7E02721E-FA29-48B3-8B93-82E60013E49D}" srcOrd="0" destOrd="0" presId="urn:microsoft.com/office/officeart/2005/8/layout/hierarchy6"/>
    <dgm:cxn modelId="{80A1E6C5-758D-4486-9869-01348F4888D4}" type="presOf" srcId="{D4609CA1-6802-41D2-B852-6610E7F7451B}" destId="{3A334A2C-D965-42B6-A235-56A90DCDDE87}" srcOrd="0" destOrd="0" presId="urn:microsoft.com/office/officeart/2005/8/layout/hierarchy6"/>
    <dgm:cxn modelId="{D7A1A7CF-89A0-4456-A1D2-E0A00E8A0CF5}" type="presOf" srcId="{8684D2C7-2BBF-45D7-A49F-35CCBBC4F33D}" destId="{54C8EEC1-0DD1-41BC-AD0C-59F92D9B8D62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8F31A2D6-7BD0-415E-AFA8-F17B34CE9D85}" type="presOf" srcId="{5175CDBD-C250-440E-873F-C5BAEB07C9E9}" destId="{B3FA7F7C-A2C2-4A28-920C-FCD01D73133B}" srcOrd="0" destOrd="0" presId="urn:microsoft.com/office/officeart/2005/8/layout/hierarchy6"/>
    <dgm:cxn modelId="{F12C8AE4-9F70-48AD-8752-F021D1EC467C}" type="presOf" srcId="{8730D8BA-1672-47B8-A819-54020C269134}" destId="{B4232DE4-8839-4686-902E-2B67FC5059D8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47337EEB-7F14-4966-853A-27B138098B9C}" type="presOf" srcId="{31ADCED0-4021-4CE5-9F8B-ACC03F2528F7}" destId="{82CADE8F-EBBC-4E85-862D-95349DA587FB}" srcOrd="0" destOrd="0" presId="urn:microsoft.com/office/officeart/2005/8/layout/hierarchy6"/>
    <dgm:cxn modelId="{A07403EC-4FCB-4020-9575-380FD6B3D96D}" type="presOf" srcId="{4984FEF2-42CC-4383-958D-FE198D9A1B00}" destId="{D2A6377D-10B9-4A56-B995-5B049AD823BF}" srcOrd="0" destOrd="0" presId="urn:microsoft.com/office/officeart/2005/8/layout/hierarchy6"/>
    <dgm:cxn modelId="{0E9273F7-018E-4863-B681-81415730640D}" type="presOf" srcId="{11071A2D-47C5-4528-A51D-B822B2808A70}" destId="{4E050B2C-67AD-4697-8B39-FF22700A8937}" srcOrd="0" destOrd="0" presId="urn:microsoft.com/office/officeart/2005/8/layout/hierarchy6"/>
    <dgm:cxn modelId="{696E6AF8-E508-4D0E-91CB-BC5DDC4C39A9}" type="presOf" srcId="{7DA8AA71-DAC2-4767-A305-3C3DF654BA0C}" destId="{58032AEF-D5CB-49AD-BDC0-680770DE9209}" srcOrd="0" destOrd="0" presId="urn:microsoft.com/office/officeart/2005/8/layout/hierarchy6"/>
    <dgm:cxn modelId="{8478397C-8D25-4F46-A950-1F9E68DAB8AE}" type="presParOf" srcId="{58032AEF-D5CB-49AD-BDC0-680770DE9209}" destId="{92E47748-101C-4812-8832-1A4053E1F5FF}" srcOrd="0" destOrd="0" presId="urn:microsoft.com/office/officeart/2005/8/layout/hierarchy6"/>
    <dgm:cxn modelId="{8262DE86-0D21-4BE5-8C9F-42FBACFB52A9}" type="presParOf" srcId="{92E47748-101C-4812-8832-1A4053E1F5FF}" destId="{AB68F534-A992-4C50-A705-45170B67F6ED}" srcOrd="0" destOrd="0" presId="urn:microsoft.com/office/officeart/2005/8/layout/hierarchy6"/>
    <dgm:cxn modelId="{D66F9164-CB04-4DE1-9C72-28D3F9F3D0CC}" type="presParOf" srcId="{AB68F534-A992-4C50-A705-45170B67F6ED}" destId="{54345D4A-911F-4D19-8292-3C1C01B1750B}" srcOrd="0" destOrd="0" presId="urn:microsoft.com/office/officeart/2005/8/layout/hierarchy6"/>
    <dgm:cxn modelId="{4D4499E5-EDD5-4A54-BF47-B15E9C225B1A}" type="presParOf" srcId="{54345D4A-911F-4D19-8292-3C1C01B1750B}" destId="{AB51A73D-48A6-4ACE-BA03-3F030339D62F}" srcOrd="0" destOrd="0" presId="urn:microsoft.com/office/officeart/2005/8/layout/hierarchy6"/>
    <dgm:cxn modelId="{3475AE0B-A8F0-4EDE-A099-587D4765351A}" type="presParOf" srcId="{54345D4A-911F-4D19-8292-3C1C01B1750B}" destId="{0A1799A3-10D2-434D-B656-F8D4B40C72BA}" srcOrd="1" destOrd="0" presId="urn:microsoft.com/office/officeart/2005/8/layout/hierarchy6"/>
    <dgm:cxn modelId="{BECCF6E7-E7E0-40C0-B2B6-C3DC8B5A6CFD}" type="presParOf" srcId="{0A1799A3-10D2-434D-B656-F8D4B40C72BA}" destId="{97912490-0A41-4D22-8E90-FFE92A9C6D5E}" srcOrd="0" destOrd="0" presId="urn:microsoft.com/office/officeart/2005/8/layout/hierarchy6"/>
    <dgm:cxn modelId="{6FEF3DE7-5617-4029-B5AB-911ED6066F18}" type="presParOf" srcId="{0A1799A3-10D2-434D-B656-F8D4B40C72BA}" destId="{A144EA15-EC0C-41A2-A462-DDF4B14B3557}" srcOrd="1" destOrd="0" presId="urn:microsoft.com/office/officeart/2005/8/layout/hierarchy6"/>
    <dgm:cxn modelId="{E180F2A7-3040-4BF6-93B3-9D7A9C73F8CF}" type="presParOf" srcId="{A144EA15-EC0C-41A2-A462-DDF4B14B3557}" destId="{5E8BC6E1-8C97-4422-A402-8BC465ED2E94}" srcOrd="0" destOrd="0" presId="urn:microsoft.com/office/officeart/2005/8/layout/hierarchy6"/>
    <dgm:cxn modelId="{5887E701-2582-4F9F-8293-085EE6422CC1}" type="presParOf" srcId="{A144EA15-EC0C-41A2-A462-DDF4B14B3557}" destId="{50F2CA34-4D2E-4CA4-9C5B-A279C04EB5F8}" srcOrd="1" destOrd="0" presId="urn:microsoft.com/office/officeart/2005/8/layout/hierarchy6"/>
    <dgm:cxn modelId="{26016819-8905-4A11-B1B8-8685DBFBA4C4}" type="presParOf" srcId="{50F2CA34-4D2E-4CA4-9C5B-A279C04EB5F8}" destId="{D2A6377D-10B9-4A56-B995-5B049AD823BF}" srcOrd="0" destOrd="0" presId="urn:microsoft.com/office/officeart/2005/8/layout/hierarchy6"/>
    <dgm:cxn modelId="{816D6EF0-0EE3-4D7E-86DF-4A77B713D47E}" type="presParOf" srcId="{50F2CA34-4D2E-4CA4-9C5B-A279C04EB5F8}" destId="{AFD8312A-841B-4F19-B89E-4E6E2E153287}" srcOrd="1" destOrd="0" presId="urn:microsoft.com/office/officeart/2005/8/layout/hierarchy6"/>
    <dgm:cxn modelId="{FE58B958-4849-43AF-A088-839D74029B39}" type="presParOf" srcId="{AFD8312A-841B-4F19-B89E-4E6E2E153287}" destId="{DBFBC563-A6FF-41FF-BA7D-1C66F0D71488}" srcOrd="0" destOrd="0" presId="urn:microsoft.com/office/officeart/2005/8/layout/hierarchy6"/>
    <dgm:cxn modelId="{8F65EEB6-9FF1-4973-BA81-EE9B18C0142E}" type="presParOf" srcId="{AFD8312A-841B-4F19-B89E-4E6E2E153287}" destId="{EA9630FE-2D66-4B08-84E8-3B9DBA96CD6B}" srcOrd="1" destOrd="0" presId="urn:microsoft.com/office/officeart/2005/8/layout/hierarchy6"/>
    <dgm:cxn modelId="{723A93E8-817B-4802-8C5D-0DE3C1DBF1BF}" type="presParOf" srcId="{EA9630FE-2D66-4B08-84E8-3B9DBA96CD6B}" destId="{D2C80748-17AD-4250-884A-A28A3791D255}" srcOrd="0" destOrd="0" presId="urn:microsoft.com/office/officeart/2005/8/layout/hierarchy6"/>
    <dgm:cxn modelId="{48E8B99E-60A5-4E65-BB2B-2055B2AF9C9F}" type="presParOf" srcId="{EA9630FE-2D66-4B08-84E8-3B9DBA96CD6B}" destId="{7BD4709C-571F-4C93-BAB2-06E264EA682F}" srcOrd="1" destOrd="0" presId="urn:microsoft.com/office/officeart/2005/8/layout/hierarchy6"/>
    <dgm:cxn modelId="{21B46D64-EF7B-440E-80DA-805D1DB7A7B5}" type="presParOf" srcId="{7BD4709C-571F-4C93-BAB2-06E264EA682F}" destId="{54C8EEC1-0DD1-41BC-AD0C-59F92D9B8D62}" srcOrd="0" destOrd="0" presId="urn:microsoft.com/office/officeart/2005/8/layout/hierarchy6"/>
    <dgm:cxn modelId="{97DD8559-AF05-4570-B244-134062E5E521}" type="presParOf" srcId="{7BD4709C-571F-4C93-BAB2-06E264EA682F}" destId="{93424291-7D22-420C-802E-968EF084976F}" srcOrd="1" destOrd="0" presId="urn:microsoft.com/office/officeart/2005/8/layout/hierarchy6"/>
    <dgm:cxn modelId="{C2780F4E-B72C-431F-8648-236C13132F68}" type="presParOf" srcId="{50F2CA34-4D2E-4CA4-9C5B-A279C04EB5F8}" destId="{B3FA7F7C-A2C2-4A28-920C-FCD01D73133B}" srcOrd="2" destOrd="0" presId="urn:microsoft.com/office/officeart/2005/8/layout/hierarchy6"/>
    <dgm:cxn modelId="{FC770B81-1DF0-4686-A001-B08285975B50}" type="presParOf" srcId="{50F2CA34-4D2E-4CA4-9C5B-A279C04EB5F8}" destId="{0EB5F7E8-1DE8-4D42-92D4-C5FE0AEC12B9}" srcOrd="3" destOrd="0" presId="urn:microsoft.com/office/officeart/2005/8/layout/hierarchy6"/>
    <dgm:cxn modelId="{2268EBFE-2BE7-4191-8D29-9F0EA603B86E}" type="presParOf" srcId="{0EB5F7E8-1DE8-4D42-92D4-C5FE0AEC12B9}" destId="{82CADE8F-EBBC-4E85-862D-95349DA587FB}" srcOrd="0" destOrd="0" presId="urn:microsoft.com/office/officeart/2005/8/layout/hierarchy6"/>
    <dgm:cxn modelId="{DFF12C40-862B-46E1-95ED-C767A7FFD9BD}" type="presParOf" srcId="{0EB5F7E8-1DE8-4D42-92D4-C5FE0AEC12B9}" destId="{485A9A4A-D311-4FDD-B4DF-12B7BDEDA432}" srcOrd="1" destOrd="0" presId="urn:microsoft.com/office/officeart/2005/8/layout/hierarchy6"/>
    <dgm:cxn modelId="{0F8FA4CE-8969-462D-ADF0-F067AB5A764C}" type="presParOf" srcId="{50F2CA34-4D2E-4CA4-9C5B-A279C04EB5F8}" destId="{7E02721E-FA29-48B3-8B93-82E60013E49D}" srcOrd="4" destOrd="0" presId="urn:microsoft.com/office/officeart/2005/8/layout/hierarchy6"/>
    <dgm:cxn modelId="{7810039F-DF6B-4F61-82AD-3F39E47D7590}" type="presParOf" srcId="{50F2CA34-4D2E-4CA4-9C5B-A279C04EB5F8}" destId="{AE728F50-8F7A-4D3B-95F2-5EC500360C0B}" srcOrd="5" destOrd="0" presId="urn:microsoft.com/office/officeart/2005/8/layout/hierarchy6"/>
    <dgm:cxn modelId="{0210C775-0D44-4C75-B543-E3ADCF9024A5}" type="presParOf" srcId="{AE728F50-8F7A-4D3B-95F2-5EC500360C0B}" destId="{3A334A2C-D965-42B6-A235-56A90DCDDE87}" srcOrd="0" destOrd="0" presId="urn:microsoft.com/office/officeart/2005/8/layout/hierarchy6"/>
    <dgm:cxn modelId="{EA50B58C-37CE-4737-8614-4BB9593443E5}" type="presParOf" srcId="{AE728F50-8F7A-4D3B-95F2-5EC500360C0B}" destId="{2896E5AE-1181-44F9-869D-9BC82917B376}" srcOrd="1" destOrd="0" presId="urn:microsoft.com/office/officeart/2005/8/layout/hierarchy6"/>
    <dgm:cxn modelId="{3DB1C68F-4BE3-4F2C-8487-B70B55E382BE}" type="presParOf" srcId="{0A1799A3-10D2-434D-B656-F8D4B40C72BA}" destId="{B4232DE4-8839-4686-902E-2B67FC5059D8}" srcOrd="2" destOrd="0" presId="urn:microsoft.com/office/officeart/2005/8/layout/hierarchy6"/>
    <dgm:cxn modelId="{49F0F4D7-3F8D-4CA7-96CF-607ADC134DA2}" type="presParOf" srcId="{0A1799A3-10D2-434D-B656-F8D4B40C72BA}" destId="{73DE19AF-4ABF-4899-94C3-E8CBBA5C2C36}" srcOrd="3" destOrd="0" presId="urn:microsoft.com/office/officeart/2005/8/layout/hierarchy6"/>
    <dgm:cxn modelId="{F86E1BAE-A995-4035-A149-F4275FF3B17C}" type="presParOf" srcId="{73DE19AF-4ABF-4899-94C3-E8CBBA5C2C36}" destId="{66CDBB8D-B901-4F86-8B1D-7C25318D06B7}" srcOrd="0" destOrd="0" presId="urn:microsoft.com/office/officeart/2005/8/layout/hierarchy6"/>
    <dgm:cxn modelId="{8220EBCA-ACAD-4BF7-BC10-5F604B84AD6C}" type="presParOf" srcId="{73DE19AF-4ABF-4899-94C3-E8CBBA5C2C36}" destId="{D21AB9B3-8C7F-4E5C-8653-7F2A410964BA}" srcOrd="1" destOrd="0" presId="urn:microsoft.com/office/officeart/2005/8/layout/hierarchy6"/>
    <dgm:cxn modelId="{09D1F8CA-2481-4D51-A16C-98A25A411C81}" type="presParOf" srcId="{D21AB9B3-8C7F-4E5C-8653-7F2A410964BA}" destId="{3EFD180C-E9DA-4990-B25B-867AFC05AAE6}" srcOrd="0" destOrd="0" presId="urn:microsoft.com/office/officeart/2005/8/layout/hierarchy6"/>
    <dgm:cxn modelId="{4A236107-B419-418F-BCDD-6C0DA4C712C4}" type="presParOf" srcId="{D21AB9B3-8C7F-4E5C-8653-7F2A410964BA}" destId="{99FBB96A-DD47-4C00-858C-FEF2D0AD0FD5}" srcOrd="1" destOrd="0" presId="urn:microsoft.com/office/officeart/2005/8/layout/hierarchy6"/>
    <dgm:cxn modelId="{911FBBF9-EAE2-4B33-81F2-83014E6024AB}" type="presParOf" srcId="{99FBB96A-DD47-4C00-858C-FEF2D0AD0FD5}" destId="{9994229B-0D5D-4F03-9D32-5066963453E9}" srcOrd="0" destOrd="0" presId="urn:microsoft.com/office/officeart/2005/8/layout/hierarchy6"/>
    <dgm:cxn modelId="{E3EC4186-7503-4C6B-A240-D2E9EA5A883B}" type="presParOf" srcId="{99FBB96A-DD47-4C00-858C-FEF2D0AD0FD5}" destId="{60F7BFA9-1532-491C-9DEC-8F84F4146EF2}" srcOrd="1" destOrd="0" presId="urn:microsoft.com/office/officeart/2005/8/layout/hierarchy6"/>
    <dgm:cxn modelId="{51D8F76E-3394-45A4-9DF9-AE45372E6C06}" type="presParOf" srcId="{D21AB9B3-8C7F-4E5C-8653-7F2A410964BA}" destId="{EE7FCF35-E353-4C60-B4E5-C8ABBFBF22A2}" srcOrd="2" destOrd="0" presId="urn:microsoft.com/office/officeart/2005/8/layout/hierarchy6"/>
    <dgm:cxn modelId="{0EEE96F6-683B-4B3A-A99D-FD209B0713E4}" type="presParOf" srcId="{D21AB9B3-8C7F-4E5C-8653-7F2A410964BA}" destId="{62C260D6-C983-45DD-BC0F-DADAD9D073CC}" srcOrd="3" destOrd="0" presId="urn:microsoft.com/office/officeart/2005/8/layout/hierarchy6"/>
    <dgm:cxn modelId="{DE391159-C4E5-4F83-AF1C-FCD547E23176}" type="presParOf" srcId="{62C260D6-C983-45DD-BC0F-DADAD9D073CC}" destId="{A2342B7B-7B34-47B4-BEA7-D27C2C0275AF}" srcOrd="0" destOrd="0" presId="urn:microsoft.com/office/officeart/2005/8/layout/hierarchy6"/>
    <dgm:cxn modelId="{B721A5CA-E406-4C32-A984-14032E115CCF}" type="presParOf" srcId="{62C260D6-C983-45DD-BC0F-DADAD9D073CC}" destId="{FD15EC26-0CF4-472E-AB83-95C729183BFB}" srcOrd="1" destOrd="0" presId="urn:microsoft.com/office/officeart/2005/8/layout/hierarchy6"/>
    <dgm:cxn modelId="{504378AA-085E-4264-8B76-E6DDA2339B04}" type="presParOf" srcId="{D21AB9B3-8C7F-4E5C-8653-7F2A410964BA}" destId="{852A2136-FBE8-4C6E-BF77-883417F735F9}" srcOrd="4" destOrd="0" presId="urn:microsoft.com/office/officeart/2005/8/layout/hierarchy6"/>
    <dgm:cxn modelId="{7BD128F9-059E-4F2A-9F68-40143C14422B}" type="presParOf" srcId="{D21AB9B3-8C7F-4E5C-8653-7F2A410964BA}" destId="{E30390AE-30C4-4AE6-9CBE-FF8653DBFE15}" srcOrd="5" destOrd="0" presId="urn:microsoft.com/office/officeart/2005/8/layout/hierarchy6"/>
    <dgm:cxn modelId="{EC9DE849-90C9-443F-AF2A-20E738418D4A}" type="presParOf" srcId="{E30390AE-30C4-4AE6-9CBE-FF8653DBFE15}" destId="{4E050B2C-67AD-4697-8B39-FF22700A8937}" srcOrd="0" destOrd="0" presId="urn:microsoft.com/office/officeart/2005/8/layout/hierarchy6"/>
    <dgm:cxn modelId="{31ABD74D-71D3-4736-A327-C8A07B621D64}" type="presParOf" srcId="{E30390AE-30C4-4AE6-9CBE-FF8653DBFE15}" destId="{2D1FD986-7748-4227-BD72-5894021C7058}" srcOrd="1" destOrd="0" presId="urn:microsoft.com/office/officeart/2005/8/layout/hierarchy6"/>
    <dgm:cxn modelId="{3DD81746-78AB-4884-96A8-D0C80C108D12}" type="presParOf" srcId="{D21AB9B3-8C7F-4E5C-8653-7F2A410964BA}" destId="{B9E22382-B182-40F7-82C4-E92D5877F749}" srcOrd="6" destOrd="0" presId="urn:microsoft.com/office/officeart/2005/8/layout/hierarchy6"/>
    <dgm:cxn modelId="{AAB7FB2E-4CBA-4770-88D7-A82F7CD886DA}" type="presParOf" srcId="{D21AB9B3-8C7F-4E5C-8653-7F2A410964BA}" destId="{CC974DFF-F5C9-418E-8422-C0B2C495D3F8}" srcOrd="7" destOrd="0" presId="urn:microsoft.com/office/officeart/2005/8/layout/hierarchy6"/>
    <dgm:cxn modelId="{B4039271-9822-4D14-8037-E773AC4A13CA}" type="presParOf" srcId="{CC974DFF-F5C9-418E-8422-C0B2C495D3F8}" destId="{43AA7C84-2DD8-4F4D-8E01-3C1E6BD6D4C8}" srcOrd="0" destOrd="0" presId="urn:microsoft.com/office/officeart/2005/8/layout/hierarchy6"/>
    <dgm:cxn modelId="{2A6498F1-1D81-478F-B592-84C0444C7B3B}" type="presParOf" srcId="{CC974DFF-F5C9-418E-8422-C0B2C495D3F8}" destId="{D3B56BD6-74C7-4E33-8BBC-FBF974FB2B9B}" srcOrd="1" destOrd="0" presId="urn:microsoft.com/office/officeart/2005/8/layout/hierarchy6"/>
    <dgm:cxn modelId="{C4B82AB3-CB79-48F1-BA04-B5C8FAB4D7CD}" type="presParOf" srcId="{D3B56BD6-74C7-4E33-8BBC-FBF974FB2B9B}" destId="{8701A0DC-15DA-42ED-BF1C-50951530B541}" srcOrd="0" destOrd="0" presId="urn:microsoft.com/office/officeart/2005/8/layout/hierarchy6"/>
    <dgm:cxn modelId="{D82CFEC2-3A55-4993-8F47-4FF34B127569}" type="presParOf" srcId="{D3B56BD6-74C7-4E33-8BBC-FBF974FB2B9B}" destId="{A90CC462-067E-49D1-B851-746C73DCA515}" srcOrd="1" destOrd="0" presId="urn:microsoft.com/office/officeart/2005/8/layout/hierarchy6"/>
    <dgm:cxn modelId="{E8EDE3F4-E17C-43E1-A7D6-B37C82383A24}" type="presParOf" srcId="{A90CC462-067E-49D1-B851-746C73DCA515}" destId="{232C4482-92E2-4FE8-91B1-6F37D2922A19}" srcOrd="0" destOrd="0" presId="urn:microsoft.com/office/officeart/2005/8/layout/hierarchy6"/>
    <dgm:cxn modelId="{FE5AF8FE-7BB3-4929-833A-C1B390EB18C9}" type="presParOf" srcId="{A90CC462-067E-49D1-B851-746C73DCA515}" destId="{6CE1B148-6812-4805-A54E-EC80186B4671}" srcOrd="1" destOrd="0" presId="urn:microsoft.com/office/officeart/2005/8/layout/hierarchy6"/>
    <dgm:cxn modelId="{BD6C42E6-D587-408A-971B-1977D5E8264F}" type="presParOf" srcId="{58032AEF-D5CB-49AD-BDC0-680770DE9209}" destId="{6AEEDB5E-8E3E-4AFA-9B59-221C910A9E0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4C39995-98B7-4E2F-B350-F62EA1745BA9}">
      <dgm:prSet phldrT="[Text]"/>
      <dgm:spPr/>
      <dgm:t>
        <a:bodyPr/>
        <a:lstStyle/>
        <a:p>
          <a:r>
            <a:rPr lang="en-US" dirty="0" err="1"/>
            <a:t>TextBlock</a:t>
          </a:r>
          <a:endParaRPr lang="en-US" dirty="0"/>
        </a:p>
      </dgm:t>
    </dgm:pt>
    <dgm:pt modelId="{78E83F7A-65EB-41CF-A179-55FAE18925D5}" type="parTrans" cxnId="{9412E6C3-AF33-4553-A78E-8FAFFDF85ACF}">
      <dgm:prSet/>
      <dgm:spPr/>
      <dgm:t>
        <a:bodyPr/>
        <a:lstStyle/>
        <a:p>
          <a:endParaRPr lang="en-US"/>
        </a:p>
      </dgm:t>
    </dgm:pt>
    <dgm:pt modelId="{16C3E3AA-3578-4696-AEBD-699529FF04F9}" type="sibTrans" cxnId="{9412E6C3-AF33-4553-A78E-8FAFFDF85ACF}">
      <dgm:prSet/>
      <dgm:spPr/>
      <dgm:t>
        <a:bodyPr/>
        <a:lstStyle/>
        <a:p>
          <a:endParaRPr lang="en-US"/>
        </a:p>
      </dgm:t>
    </dgm:pt>
    <dgm:pt modelId="{6BB22BCD-9592-49F6-B368-734440BF71E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21FDD8C2-6BF4-4403-8BAE-92C1ED68E37F}" type="parTrans" cxnId="{AA35BB98-FB37-40EB-8F52-FC38D05BA8B0}">
      <dgm:prSet/>
      <dgm:spPr/>
      <dgm:t>
        <a:bodyPr/>
        <a:lstStyle/>
        <a:p>
          <a:endParaRPr lang="en-US"/>
        </a:p>
      </dgm:t>
    </dgm:pt>
    <dgm:pt modelId="{53D5B89D-32D4-48C2-95D0-89EDDCE8A2BE}" type="sibTrans" cxnId="{AA35BB98-FB37-40EB-8F52-FC38D05BA8B0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5C8102C5-62C1-448C-AC45-C307A766FC92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5EB73847-AC46-4605-B8DA-D241249F697B}" type="parTrans" cxnId="{06466F7C-4BC6-4E09-B2F1-C455227D3CBF}">
      <dgm:prSet/>
      <dgm:spPr/>
      <dgm:t>
        <a:bodyPr/>
        <a:lstStyle/>
        <a:p>
          <a:endParaRPr lang="en-US"/>
        </a:p>
      </dgm:t>
    </dgm:pt>
    <dgm:pt modelId="{C9DDBB70-6FE0-4FB4-98F9-15474671E46A}" type="sibTrans" cxnId="{06466F7C-4BC6-4E09-B2F1-C455227D3CBF}">
      <dgm:prSet/>
      <dgm:spPr/>
      <dgm:t>
        <a:bodyPr/>
        <a:lstStyle/>
        <a:p>
          <a:endParaRPr lang="en-US"/>
        </a:p>
      </dgm:t>
    </dgm:pt>
    <dgm:pt modelId="{48531E70-549F-4200-AC5C-C9C80525F97D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8E1BAD16-24D8-43EA-AA05-57BCDE2F678C}" type="parTrans" cxnId="{586F3005-5191-473F-B04C-B2986C7D59DF}">
      <dgm:prSet/>
      <dgm:spPr/>
      <dgm:t>
        <a:bodyPr/>
        <a:lstStyle/>
        <a:p>
          <a:endParaRPr lang="en-US"/>
        </a:p>
      </dgm:t>
    </dgm:pt>
    <dgm:pt modelId="{45CB2488-D907-47AE-BC04-54EFE53DC38A}" type="sibTrans" cxnId="{586F3005-5191-473F-B04C-B2986C7D59DF}">
      <dgm:prSet/>
      <dgm:spPr/>
      <dgm:t>
        <a:bodyPr/>
        <a:lstStyle/>
        <a:p>
          <a:endParaRPr lang="en-US"/>
        </a:p>
      </dgm:t>
    </dgm:pt>
    <dgm:pt modelId="{0C781DA5-4BA9-43DC-BD83-154E644689F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E3E4A2D0-A8CE-4447-AA2C-9CDD26768062}" type="parTrans" cxnId="{6C7C4343-1677-4B45-A76C-045859A3844E}">
      <dgm:prSet/>
      <dgm:spPr/>
      <dgm:t>
        <a:bodyPr/>
        <a:lstStyle/>
        <a:p>
          <a:endParaRPr lang="en-US"/>
        </a:p>
      </dgm:t>
    </dgm:pt>
    <dgm:pt modelId="{F2CAB68A-3F03-4F70-88F4-A030A27D123D}" type="sibTrans" cxnId="{6C7C4343-1677-4B45-A76C-045859A3844E}">
      <dgm:prSet/>
      <dgm:spPr/>
      <dgm:t>
        <a:bodyPr/>
        <a:lstStyle/>
        <a:p>
          <a:endParaRPr lang="en-US"/>
        </a:p>
      </dgm:t>
    </dgm:pt>
    <dgm:pt modelId="{1AEFAF03-5F46-4DEB-AECF-EFF35B46B132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75F2D044-DB2D-4640-A6C2-CA71738E0334}" type="parTrans" cxnId="{DADA0344-A6BC-42DD-AD2F-BE8DEF6734D7}">
      <dgm:prSet/>
      <dgm:spPr/>
      <dgm:t>
        <a:bodyPr/>
        <a:lstStyle/>
        <a:p>
          <a:endParaRPr lang="en-US"/>
        </a:p>
      </dgm:t>
    </dgm:pt>
    <dgm:pt modelId="{E232FA38-E991-49BB-8060-6BECF610083B}" type="sibTrans" cxnId="{DADA0344-A6BC-42DD-AD2F-BE8DEF6734D7}">
      <dgm:prSet/>
      <dgm:spPr/>
      <dgm:t>
        <a:bodyPr/>
        <a:lstStyle/>
        <a:p>
          <a:endParaRPr lang="en-US"/>
        </a:p>
      </dgm:t>
    </dgm:pt>
    <dgm:pt modelId="{FF5444F9-DC92-40CF-B6F7-3E0095309B72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25BE49-1E4D-486A-9008-2CF8BEA4864F}" type="pres">
      <dgm:prSet presAssocID="{7DA8AA71-DAC2-4767-A305-3C3DF654BA0C}" presName="hierFlow" presStyleCnt="0"/>
      <dgm:spPr/>
    </dgm:pt>
    <dgm:pt modelId="{6232FA16-6820-4E5B-AFE6-BFCA86B2F469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4DA714A-70DA-4C83-B31C-D8C96474D47A}" type="pres">
      <dgm:prSet presAssocID="{D2918792-7A3E-4559-9559-B6B438197E06}" presName="Name14" presStyleCnt="0"/>
      <dgm:spPr/>
    </dgm:pt>
    <dgm:pt modelId="{E8065293-6FE7-4C24-9730-2093383748B4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4399D200-18BD-42CE-8378-B76BDC493ED9}" type="pres">
      <dgm:prSet presAssocID="{D2918792-7A3E-4559-9559-B6B438197E06}" presName="hierChild2" presStyleCnt="0"/>
      <dgm:spPr/>
    </dgm:pt>
    <dgm:pt modelId="{3E4E18DC-2B5E-4E22-B550-F006153FDD4B}" type="pres">
      <dgm:prSet presAssocID="{B7AB784A-EAED-4E33-A8EC-BB999FA26EC8}" presName="Name19" presStyleLbl="parChTrans1D2" presStyleIdx="0" presStyleCnt="2"/>
      <dgm:spPr/>
    </dgm:pt>
    <dgm:pt modelId="{8B5E48D4-1D59-47B9-8317-EFDE90F62965}" type="pres">
      <dgm:prSet presAssocID="{EF3F3861-535B-48F7-B374-8707ED6402C5}" presName="Name21" presStyleCnt="0"/>
      <dgm:spPr/>
    </dgm:pt>
    <dgm:pt modelId="{814E0899-9C63-4324-B3C9-057D59576E6C}" type="pres">
      <dgm:prSet presAssocID="{EF3F3861-535B-48F7-B374-8707ED6402C5}" presName="level2Shape" presStyleLbl="node2" presStyleIdx="0" presStyleCnt="2"/>
      <dgm:spPr/>
    </dgm:pt>
    <dgm:pt modelId="{0A73A05A-4F05-45A1-975B-A884191970BD}" type="pres">
      <dgm:prSet presAssocID="{EF3F3861-535B-48F7-B374-8707ED6402C5}" presName="hierChild3" presStyleCnt="0"/>
      <dgm:spPr/>
    </dgm:pt>
    <dgm:pt modelId="{AABC8AE3-0A45-4CFD-B2D8-1605DDED8DF0}" type="pres">
      <dgm:prSet presAssocID="{4984FEF2-42CC-4383-958D-FE198D9A1B00}" presName="Name19" presStyleLbl="parChTrans1D3" presStyleIdx="0" presStyleCnt="7"/>
      <dgm:spPr/>
    </dgm:pt>
    <dgm:pt modelId="{DAD5537D-A738-4C1E-8487-1C058C898A91}" type="pres">
      <dgm:prSet presAssocID="{A2009FF1-5288-4250-AC04-E115177EA563}" presName="Name21" presStyleCnt="0"/>
      <dgm:spPr/>
    </dgm:pt>
    <dgm:pt modelId="{C731F9C4-06E0-4293-9596-CDD2F7D6A7F8}" type="pres">
      <dgm:prSet presAssocID="{A2009FF1-5288-4250-AC04-E115177EA563}" presName="level2Shape" presStyleLbl="node3" presStyleIdx="0" presStyleCnt="7"/>
      <dgm:spPr/>
    </dgm:pt>
    <dgm:pt modelId="{EF63BA36-3010-47AB-B77C-AAF0C2863663}" type="pres">
      <dgm:prSet presAssocID="{A2009FF1-5288-4250-AC04-E115177EA563}" presName="hierChild3" presStyleCnt="0"/>
      <dgm:spPr/>
    </dgm:pt>
    <dgm:pt modelId="{37AD5DCA-B2DC-4E6C-A9D8-7C4A702A4913}" type="pres">
      <dgm:prSet presAssocID="{0379F2C7-E3EC-4622-9A85-5414B0ABC580}" presName="Name19" presStyleLbl="parChTrans1D4" presStyleIdx="0" presStyleCnt="9"/>
      <dgm:spPr/>
    </dgm:pt>
    <dgm:pt modelId="{45D81F4D-31B8-4ABD-A7CD-0B70B63D215F}" type="pres">
      <dgm:prSet presAssocID="{8684D2C7-2BBF-45D7-A49F-35CCBBC4F33D}" presName="Name21" presStyleCnt="0"/>
      <dgm:spPr/>
    </dgm:pt>
    <dgm:pt modelId="{A9A45B7E-C468-4409-AB69-85D8EDA918F7}" type="pres">
      <dgm:prSet presAssocID="{8684D2C7-2BBF-45D7-A49F-35CCBBC4F33D}" presName="level2Shape" presStyleLbl="node4" presStyleIdx="0" presStyleCnt="9"/>
      <dgm:spPr/>
    </dgm:pt>
    <dgm:pt modelId="{78173A42-F5B1-4D2C-80EF-B58EEF5ADB4E}" type="pres">
      <dgm:prSet presAssocID="{8684D2C7-2BBF-45D7-A49F-35CCBBC4F33D}" presName="hierChild3" presStyleCnt="0"/>
      <dgm:spPr/>
    </dgm:pt>
    <dgm:pt modelId="{7BFC65CE-9435-45BC-9B19-C2B1274E39D8}" type="pres">
      <dgm:prSet presAssocID="{78E83F7A-65EB-41CF-A179-55FAE18925D5}" presName="Name19" presStyleLbl="parChTrans1D4" presStyleIdx="1" presStyleCnt="9"/>
      <dgm:spPr/>
    </dgm:pt>
    <dgm:pt modelId="{D9894D5B-56AB-495E-BC9C-8F6284E1D244}" type="pres">
      <dgm:prSet presAssocID="{54C39995-98B7-4E2F-B350-F62EA1745BA9}" presName="Name21" presStyleCnt="0"/>
      <dgm:spPr/>
    </dgm:pt>
    <dgm:pt modelId="{B3B6874D-155E-46B1-8B21-95CE93254D5C}" type="pres">
      <dgm:prSet presAssocID="{54C39995-98B7-4E2F-B350-F62EA1745BA9}" presName="level2Shape" presStyleLbl="node4" presStyleIdx="1" presStyleCnt="9"/>
      <dgm:spPr/>
    </dgm:pt>
    <dgm:pt modelId="{18BFF6C3-E4CB-4966-8463-627E79530ADD}" type="pres">
      <dgm:prSet presAssocID="{54C39995-98B7-4E2F-B350-F62EA1745BA9}" presName="hierChild3" presStyleCnt="0"/>
      <dgm:spPr/>
    </dgm:pt>
    <dgm:pt modelId="{73E28847-9129-4674-9AFF-5775945F456C}" type="pres">
      <dgm:prSet presAssocID="{5175CDBD-C250-440E-873F-C5BAEB07C9E9}" presName="Name19" presStyleLbl="parChTrans1D3" presStyleIdx="1" presStyleCnt="7"/>
      <dgm:spPr/>
    </dgm:pt>
    <dgm:pt modelId="{5FF6B6DE-8C30-416A-88FA-5CA515E57F8B}" type="pres">
      <dgm:prSet presAssocID="{31ADCED0-4021-4CE5-9F8B-ACC03F2528F7}" presName="Name21" presStyleCnt="0"/>
      <dgm:spPr/>
    </dgm:pt>
    <dgm:pt modelId="{24494DF6-455A-447B-B9C3-7EADC6FFA1FC}" type="pres">
      <dgm:prSet presAssocID="{31ADCED0-4021-4CE5-9F8B-ACC03F2528F7}" presName="level2Shape" presStyleLbl="node3" presStyleIdx="1" presStyleCnt="7"/>
      <dgm:spPr/>
    </dgm:pt>
    <dgm:pt modelId="{BE8A5B09-04AB-4232-8F8E-7A0B44B93E90}" type="pres">
      <dgm:prSet presAssocID="{31ADCED0-4021-4CE5-9F8B-ACC03F2528F7}" presName="hierChild3" presStyleCnt="0"/>
      <dgm:spPr/>
    </dgm:pt>
    <dgm:pt modelId="{EEF7A4AC-9B4A-42DE-8677-1A5034BA6D4B}" type="pres">
      <dgm:prSet presAssocID="{21FDD8C2-6BF4-4403-8BAE-92C1ED68E37F}" presName="Name19" presStyleLbl="parChTrans1D4" presStyleIdx="2" presStyleCnt="9"/>
      <dgm:spPr/>
    </dgm:pt>
    <dgm:pt modelId="{6A8C7FD8-9976-45CA-A583-5F88CB0C50AD}" type="pres">
      <dgm:prSet presAssocID="{6BB22BCD-9592-49F6-B368-734440BF71EC}" presName="Name21" presStyleCnt="0"/>
      <dgm:spPr/>
    </dgm:pt>
    <dgm:pt modelId="{749F52E6-A109-4348-B103-C4A034F87E53}" type="pres">
      <dgm:prSet presAssocID="{6BB22BCD-9592-49F6-B368-734440BF71EC}" presName="level2Shape" presStyleLbl="node4" presStyleIdx="2" presStyleCnt="9"/>
      <dgm:spPr/>
    </dgm:pt>
    <dgm:pt modelId="{581ABE48-F06A-4F44-9688-7A09159C0F65}" type="pres">
      <dgm:prSet presAssocID="{6BB22BCD-9592-49F6-B368-734440BF71EC}" presName="hierChild3" presStyleCnt="0"/>
      <dgm:spPr/>
    </dgm:pt>
    <dgm:pt modelId="{E96CD4B5-3C28-4CCB-A320-0E558BBACD33}" type="pres">
      <dgm:prSet presAssocID="{ADDCBAEF-6D4A-4568-9ED3-E1F5537264BA}" presName="Name19" presStyleLbl="parChTrans1D3" presStyleIdx="2" presStyleCnt="7"/>
      <dgm:spPr/>
    </dgm:pt>
    <dgm:pt modelId="{CB95388C-E720-4336-A4ED-180BCB0396BB}" type="pres">
      <dgm:prSet presAssocID="{D4609CA1-6802-41D2-B852-6610E7F7451B}" presName="Name21" presStyleCnt="0"/>
      <dgm:spPr/>
    </dgm:pt>
    <dgm:pt modelId="{20C23EDB-C2B8-4074-B46A-41ADD0C976A2}" type="pres">
      <dgm:prSet presAssocID="{D4609CA1-6802-41D2-B852-6610E7F7451B}" presName="level2Shape" presStyleLbl="node3" presStyleIdx="2" presStyleCnt="7"/>
      <dgm:spPr/>
    </dgm:pt>
    <dgm:pt modelId="{9A589B7E-94F8-4A05-B24D-2C7337E03611}" type="pres">
      <dgm:prSet presAssocID="{D4609CA1-6802-41D2-B852-6610E7F7451B}" presName="hierChild3" presStyleCnt="0"/>
      <dgm:spPr/>
    </dgm:pt>
    <dgm:pt modelId="{F6CE38C5-8C7C-459E-8AC8-55B99CE9A6A5}" type="pres">
      <dgm:prSet presAssocID="{C6B6D8E5-3C10-485B-A557-E1583B27A480}" presName="Name19" presStyleLbl="parChTrans1D4" presStyleIdx="3" presStyleCnt="9"/>
      <dgm:spPr/>
    </dgm:pt>
    <dgm:pt modelId="{C70E21AF-FE32-4FF2-86AC-1391897836F1}" type="pres">
      <dgm:prSet presAssocID="{04316148-FAC9-4932-9BB1-25E2F31ABBC5}" presName="Name21" presStyleCnt="0"/>
      <dgm:spPr/>
    </dgm:pt>
    <dgm:pt modelId="{78AEE497-6EA4-494B-ABE7-3CA24896335D}" type="pres">
      <dgm:prSet presAssocID="{04316148-FAC9-4932-9BB1-25E2F31ABBC5}" presName="level2Shape" presStyleLbl="node4" presStyleIdx="3" presStyleCnt="9"/>
      <dgm:spPr/>
    </dgm:pt>
    <dgm:pt modelId="{A8949B5C-3595-44B5-BF56-918B8940F7ED}" type="pres">
      <dgm:prSet presAssocID="{04316148-FAC9-4932-9BB1-25E2F31ABBC5}" presName="hierChild3" presStyleCnt="0"/>
      <dgm:spPr/>
    </dgm:pt>
    <dgm:pt modelId="{3F75E773-A38A-405D-848C-12B5DA31770A}" type="pres">
      <dgm:prSet presAssocID="{8730D8BA-1672-47B8-A819-54020C269134}" presName="Name19" presStyleLbl="parChTrans1D2" presStyleIdx="1" presStyleCnt="2"/>
      <dgm:spPr/>
    </dgm:pt>
    <dgm:pt modelId="{7360610B-3FC8-4712-9C54-D1CE6F94C0F2}" type="pres">
      <dgm:prSet presAssocID="{C5DD44DD-E4C6-4247-B047-E3510E6048C8}" presName="Name21" presStyleCnt="0"/>
      <dgm:spPr/>
    </dgm:pt>
    <dgm:pt modelId="{2E199DF6-15F2-4E10-A0C1-326B28275613}" type="pres">
      <dgm:prSet presAssocID="{C5DD44DD-E4C6-4247-B047-E3510E6048C8}" presName="level2Shape" presStyleLbl="node2" presStyleIdx="1" presStyleCnt="2"/>
      <dgm:spPr/>
    </dgm:pt>
    <dgm:pt modelId="{6F4ECE35-3389-4996-AB79-89629EA29DEA}" type="pres">
      <dgm:prSet presAssocID="{C5DD44DD-E4C6-4247-B047-E3510E6048C8}" presName="hierChild3" presStyleCnt="0"/>
      <dgm:spPr/>
    </dgm:pt>
    <dgm:pt modelId="{0F4ABD45-C53D-4D8F-B057-BE50E44347A8}" type="pres">
      <dgm:prSet presAssocID="{8AA240CD-F50F-4DF3-B127-C1CD42781AD7}" presName="Name19" presStyleLbl="parChTrans1D3" presStyleIdx="3" presStyleCnt="7"/>
      <dgm:spPr/>
    </dgm:pt>
    <dgm:pt modelId="{83F844C2-6F54-4106-A6CE-39ABBB298F78}" type="pres">
      <dgm:prSet presAssocID="{4FB9806F-C9F7-4308-87F5-2439CF0E86CC}" presName="Name21" presStyleCnt="0"/>
      <dgm:spPr/>
    </dgm:pt>
    <dgm:pt modelId="{653FA0BC-9292-4F4B-96E0-D3984424B747}" type="pres">
      <dgm:prSet presAssocID="{4FB9806F-C9F7-4308-87F5-2439CF0E86CC}" presName="level2Shape" presStyleLbl="node3" presStyleIdx="3" presStyleCnt="7"/>
      <dgm:spPr/>
    </dgm:pt>
    <dgm:pt modelId="{4D0FB7A2-A930-4B56-80AC-E1401F706416}" type="pres">
      <dgm:prSet presAssocID="{4FB9806F-C9F7-4308-87F5-2439CF0E86CC}" presName="hierChild3" presStyleCnt="0"/>
      <dgm:spPr/>
    </dgm:pt>
    <dgm:pt modelId="{86F2DE4E-107E-4551-AA98-77442C46C718}" type="pres">
      <dgm:prSet presAssocID="{5EB73847-AC46-4605-B8DA-D241249F697B}" presName="Name19" presStyleLbl="parChTrans1D4" presStyleIdx="4" presStyleCnt="9"/>
      <dgm:spPr/>
    </dgm:pt>
    <dgm:pt modelId="{6F791829-5DC9-49D8-BECF-C77A42F7CEA6}" type="pres">
      <dgm:prSet presAssocID="{5C8102C5-62C1-448C-AC45-C307A766FC92}" presName="Name21" presStyleCnt="0"/>
      <dgm:spPr/>
    </dgm:pt>
    <dgm:pt modelId="{6124A48B-42E5-4D85-8EE4-C1C084C072F6}" type="pres">
      <dgm:prSet presAssocID="{5C8102C5-62C1-448C-AC45-C307A766FC92}" presName="level2Shape" presStyleLbl="node4" presStyleIdx="4" presStyleCnt="9"/>
      <dgm:spPr/>
    </dgm:pt>
    <dgm:pt modelId="{99267862-32B8-4525-9327-976FE02F33C5}" type="pres">
      <dgm:prSet presAssocID="{5C8102C5-62C1-448C-AC45-C307A766FC92}" presName="hierChild3" presStyleCnt="0"/>
      <dgm:spPr/>
    </dgm:pt>
    <dgm:pt modelId="{08467875-6699-48AD-AB67-B180421E5907}" type="pres">
      <dgm:prSet presAssocID="{F11FCABF-B728-434D-8205-3BA1395DE38C}" presName="Name19" presStyleLbl="parChTrans1D3" presStyleIdx="4" presStyleCnt="7"/>
      <dgm:spPr/>
    </dgm:pt>
    <dgm:pt modelId="{87492897-615A-4DEC-8667-1823C4B09B51}" type="pres">
      <dgm:prSet presAssocID="{846D1E85-495A-43C6-8C79-826B2787743C}" presName="Name21" presStyleCnt="0"/>
      <dgm:spPr/>
    </dgm:pt>
    <dgm:pt modelId="{6E198369-018A-416D-8A67-7FE1F649758B}" type="pres">
      <dgm:prSet presAssocID="{846D1E85-495A-43C6-8C79-826B2787743C}" presName="level2Shape" presStyleLbl="node3" presStyleIdx="4" presStyleCnt="7"/>
      <dgm:spPr/>
    </dgm:pt>
    <dgm:pt modelId="{5AABA086-507E-4AF0-86DD-CB74DDA56041}" type="pres">
      <dgm:prSet presAssocID="{846D1E85-495A-43C6-8C79-826B2787743C}" presName="hierChild3" presStyleCnt="0"/>
      <dgm:spPr/>
    </dgm:pt>
    <dgm:pt modelId="{8E6C7DE5-96DA-4A82-B4B3-F6A2827E0B7F}" type="pres">
      <dgm:prSet presAssocID="{8E1BAD16-24D8-43EA-AA05-57BCDE2F678C}" presName="Name19" presStyleLbl="parChTrans1D4" presStyleIdx="5" presStyleCnt="9"/>
      <dgm:spPr/>
    </dgm:pt>
    <dgm:pt modelId="{F2249067-1C09-4723-AE30-9D2F4A1D5B5D}" type="pres">
      <dgm:prSet presAssocID="{48531E70-549F-4200-AC5C-C9C80525F97D}" presName="Name21" presStyleCnt="0"/>
      <dgm:spPr/>
    </dgm:pt>
    <dgm:pt modelId="{46539C70-E45F-40E0-9F17-295D0813C2A2}" type="pres">
      <dgm:prSet presAssocID="{48531E70-549F-4200-AC5C-C9C80525F97D}" presName="level2Shape" presStyleLbl="node4" presStyleIdx="5" presStyleCnt="9"/>
      <dgm:spPr/>
    </dgm:pt>
    <dgm:pt modelId="{03C809D1-165B-4971-A615-24E2C32BA4FB}" type="pres">
      <dgm:prSet presAssocID="{48531E70-549F-4200-AC5C-C9C80525F97D}" presName="hierChild3" presStyleCnt="0"/>
      <dgm:spPr/>
    </dgm:pt>
    <dgm:pt modelId="{72C064E5-C081-46F6-8BF0-4C48C675F6FF}" type="pres">
      <dgm:prSet presAssocID="{268F4605-F641-4B26-971A-D96769BD1671}" presName="Name19" presStyleLbl="parChTrans1D3" presStyleIdx="5" presStyleCnt="7"/>
      <dgm:spPr/>
    </dgm:pt>
    <dgm:pt modelId="{B0C63F79-1866-4142-B176-5284674D7A60}" type="pres">
      <dgm:prSet presAssocID="{11071A2D-47C5-4528-A51D-B822B2808A70}" presName="Name21" presStyleCnt="0"/>
      <dgm:spPr/>
    </dgm:pt>
    <dgm:pt modelId="{416B6159-EE47-4DED-999C-8F96DD1B401C}" type="pres">
      <dgm:prSet presAssocID="{11071A2D-47C5-4528-A51D-B822B2808A70}" presName="level2Shape" presStyleLbl="node3" presStyleIdx="5" presStyleCnt="7"/>
      <dgm:spPr/>
    </dgm:pt>
    <dgm:pt modelId="{90437D08-AE2E-4EF3-B463-BCB52794DD80}" type="pres">
      <dgm:prSet presAssocID="{11071A2D-47C5-4528-A51D-B822B2808A70}" presName="hierChild3" presStyleCnt="0"/>
      <dgm:spPr/>
    </dgm:pt>
    <dgm:pt modelId="{C4CA282B-1A3A-4485-B53E-240580A04C33}" type="pres">
      <dgm:prSet presAssocID="{E3E4A2D0-A8CE-4447-AA2C-9CDD26768062}" presName="Name19" presStyleLbl="parChTrans1D4" presStyleIdx="6" presStyleCnt="9"/>
      <dgm:spPr/>
    </dgm:pt>
    <dgm:pt modelId="{1C0BC03F-51C9-4394-B43C-D3534C8A89EC}" type="pres">
      <dgm:prSet presAssocID="{0C781DA5-4BA9-43DC-BD83-154E644689F8}" presName="Name21" presStyleCnt="0"/>
      <dgm:spPr/>
    </dgm:pt>
    <dgm:pt modelId="{B7089579-01C0-4FE7-895C-DBB01DEAC4ED}" type="pres">
      <dgm:prSet presAssocID="{0C781DA5-4BA9-43DC-BD83-154E644689F8}" presName="level2Shape" presStyleLbl="node4" presStyleIdx="6" presStyleCnt="9"/>
      <dgm:spPr/>
    </dgm:pt>
    <dgm:pt modelId="{00E5B2F7-E309-4CC7-8337-DEC0D42CC789}" type="pres">
      <dgm:prSet presAssocID="{0C781DA5-4BA9-43DC-BD83-154E644689F8}" presName="hierChild3" presStyleCnt="0"/>
      <dgm:spPr/>
    </dgm:pt>
    <dgm:pt modelId="{9ADE277E-DDD9-48D4-93D8-25FB50FEA326}" type="pres">
      <dgm:prSet presAssocID="{52D1C894-07A9-4877-BEC7-363953407495}" presName="Name19" presStyleLbl="parChTrans1D3" presStyleIdx="6" presStyleCnt="7"/>
      <dgm:spPr/>
    </dgm:pt>
    <dgm:pt modelId="{7C09751A-0F5E-4FBA-BCA6-FDA52762ADB5}" type="pres">
      <dgm:prSet presAssocID="{461B0FA4-09E4-4A8A-9286-12FA079E4988}" presName="Name21" presStyleCnt="0"/>
      <dgm:spPr/>
    </dgm:pt>
    <dgm:pt modelId="{36D7E354-2CDB-478F-843E-6A465FA40BF6}" type="pres">
      <dgm:prSet presAssocID="{461B0FA4-09E4-4A8A-9286-12FA079E4988}" presName="level2Shape" presStyleLbl="node3" presStyleIdx="6" presStyleCnt="7"/>
      <dgm:spPr/>
    </dgm:pt>
    <dgm:pt modelId="{D88D0815-2283-48A2-B2C5-E634D6AE725C}" type="pres">
      <dgm:prSet presAssocID="{461B0FA4-09E4-4A8A-9286-12FA079E4988}" presName="hierChild3" presStyleCnt="0"/>
      <dgm:spPr/>
    </dgm:pt>
    <dgm:pt modelId="{EBD9537D-FFFF-4491-BFF2-F26448A46009}" type="pres">
      <dgm:prSet presAssocID="{0C97FA67-D0DC-42AD-82F9-5087E963637B}" presName="Name19" presStyleLbl="parChTrans1D4" presStyleIdx="7" presStyleCnt="9"/>
      <dgm:spPr/>
    </dgm:pt>
    <dgm:pt modelId="{DABA0644-E6B9-4226-A6DD-F5FA7628284B}" type="pres">
      <dgm:prSet presAssocID="{569F311F-0894-45A0-B6FE-5FA1A3642BE3}" presName="Name21" presStyleCnt="0"/>
      <dgm:spPr/>
    </dgm:pt>
    <dgm:pt modelId="{C4D7B9DC-887E-43D3-8C2E-408A268C0EFC}" type="pres">
      <dgm:prSet presAssocID="{569F311F-0894-45A0-B6FE-5FA1A3642BE3}" presName="level2Shape" presStyleLbl="node4" presStyleIdx="7" presStyleCnt="9"/>
      <dgm:spPr/>
    </dgm:pt>
    <dgm:pt modelId="{73971D29-8ADF-4FBC-976D-BFD0635C6B09}" type="pres">
      <dgm:prSet presAssocID="{569F311F-0894-45A0-B6FE-5FA1A3642BE3}" presName="hierChild3" presStyleCnt="0"/>
      <dgm:spPr/>
    </dgm:pt>
    <dgm:pt modelId="{BA480653-CD5F-4643-8037-1886019A17F1}" type="pres">
      <dgm:prSet presAssocID="{75F2D044-DB2D-4640-A6C2-CA71738E0334}" presName="Name19" presStyleLbl="parChTrans1D4" presStyleIdx="8" presStyleCnt="9"/>
      <dgm:spPr/>
    </dgm:pt>
    <dgm:pt modelId="{F527BAE2-BBF8-4311-A58E-DFA4405729E9}" type="pres">
      <dgm:prSet presAssocID="{1AEFAF03-5F46-4DEB-AECF-EFF35B46B132}" presName="Name21" presStyleCnt="0"/>
      <dgm:spPr/>
    </dgm:pt>
    <dgm:pt modelId="{060CC21C-4C99-4BF6-BE89-EA839963C10C}" type="pres">
      <dgm:prSet presAssocID="{1AEFAF03-5F46-4DEB-AECF-EFF35B46B132}" presName="level2Shape" presStyleLbl="node4" presStyleIdx="8" presStyleCnt="9"/>
      <dgm:spPr/>
    </dgm:pt>
    <dgm:pt modelId="{9ECAE31A-1C8E-422E-9886-F3A607E1E3CC}" type="pres">
      <dgm:prSet presAssocID="{1AEFAF03-5F46-4DEB-AECF-EFF35B46B132}" presName="hierChild3" presStyleCnt="0"/>
      <dgm:spPr/>
    </dgm:pt>
    <dgm:pt modelId="{E416BB2E-EEBB-4CE5-AD85-13CBCE5B6035}" type="pres">
      <dgm:prSet presAssocID="{7DA8AA71-DAC2-4767-A305-3C3DF654BA0C}" presName="bgShapesFlow" presStyleCnt="0"/>
      <dgm:spPr/>
    </dgm:pt>
  </dgm:ptLst>
  <dgm:cxnLst>
    <dgm:cxn modelId="{586F3005-5191-473F-B04C-B2986C7D59DF}" srcId="{846D1E85-495A-43C6-8C79-826B2787743C}" destId="{48531E70-549F-4200-AC5C-C9C80525F97D}" srcOrd="0" destOrd="0" parTransId="{8E1BAD16-24D8-43EA-AA05-57BCDE2F678C}" sibTransId="{45CB2488-D907-47AE-BC04-54EFE53DC38A}"/>
    <dgm:cxn modelId="{984B7207-F1EB-4BAD-816C-91F8F8C5976F}" type="presOf" srcId="{D2918792-7A3E-4559-9559-B6B438197E06}" destId="{E8065293-6FE7-4C24-9730-2093383748B4}" srcOrd="0" destOrd="0" presId="urn:microsoft.com/office/officeart/2005/8/layout/hierarchy6"/>
    <dgm:cxn modelId="{F7560416-C7C3-497C-8154-5BCA6F8A7402}" type="presOf" srcId="{ADDCBAEF-6D4A-4568-9ED3-E1F5537264BA}" destId="{E96CD4B5-3C28-4CCB-A320-0E558BBACD33}" srcOrd="0" destOrd="0" presId="urn:microsoft.com/office/officeart/2005/8/layout/hierarchy6"/>
    <dgm:cxn modelId="{FD36F51C-975D-4D63-A5DC-A02F49491BE5}" type="presOf" srcId="{461B0FA4-09E4-4A8A-9286-12FA079E4988}" destId="{36D7E354-2CDB-478F-843E-6A465FA40BF6}" srcOrd="0" destOrd="0" presId="urn:microsoft.com/office/officeart/2005/8/layout/hierarchy6"/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781BD921-3690-42CE-B74C-266A2505A79D}" type="presOf" srcId="{11071A2D-47C5-4528-A51D-B822B2808A70}" destId="{416B6159-EE47-4DED-999C-8F96DD1B401C}" srcOrd="0" destOrd="0" presId="urn:microsoft.com/office/officeart/2005/8/layout/hierarchy6"/>
    <dgm:cxn modelId="{4CA56A23-ECE5-4E96-81ED-2040FB103144}" type="presOf" srcId="{8E1BAD16-24D8-43EA-AA05-57BCDE2F678C}" destId="{8E6C7DE5-96DA-4A82-B4B3-F6A2827E0B7F}" srcOrd="0" destOrd="0" presId="urn:microsoft.com/office/officeart/2005/8/layout/hierarchy6"/>
    <dgm:cxn modelId="{6D426125-7415-4695-B5D3-D3361487C261}" type="presOf" srcId="{7DA8AA71-DAC2-4767-A305-3C3DF654BA0C}" destId="{FF5444F9-DC92-40CF-B6F7-3E0095309B72}" srcOrd="0" destOrd="0" presId="urn:microsoft.com/office/officeart/2005/8/layout/hierarchy6"/>
    <dgm:cxn modelId="{66DDFE27-C750-407D-8494-42C13F48FC12}" type="presOf" srcId="{C5DD44DD-E4C6-4247-B047-E3510E6048C8}" destId="{2E199DF6-15F2-4E10-A0C1-326B28275613}" srcOrd="0" destOrd="0" presId="urn:microsoft.com/office/officeart/2005/8/layout/hierarchy6"/>
    <dgm:cxn modelId="{A2D8A92D-67C6-4ADA-9D23-C46CBB356F80}" type="presOf" srcId="{31ADCED0-4021-4CE5-9F8B-ACC03F2528F7}" destId="{24494DF6-455A-447B-B9C3-7EADC6FFA1FC}" srcOrd="0" destOrd="0" presId="urn:microsoft.com/office/officeart/2005/8/layout/hierarchy6"/>
    <dgm:cxn modelId="{6B4E273D-9EF6-4EDB-8222-16E63C763A2E}" type="presOf" srcId="{21FDD8C2-6BF4-4403-8BAE-92C1ED68E37F}" destId="{EEF7A4AC-9B4A-42DE-8677-1A5034BA6D4B}" srcOrd="0" destOrd="0" presId="urn:microsoft.com/office/officeart/2005/8/layout/hierarchy6"/>
    <dgm:cxn modelId="{62D9C960-26C4-4B9C-BFA8-6EDE3531E87B}" type="presOf" srcId="{8684D2C7-2BBF-45D7-A49F-35CCBBC4F33D}" destId="{A9A45B7E-C468-4409-AB69-85D8EDA918F7}" srcOrd="0" destOrd="0" presId="urn:microsoft.com/office/officeart/2005/8/layout/hierarchy6"/>
    <dgm:cxn modelId="{6C7C4343-1677-4B45-A76C-045859A3844E}" srcId="{11071A2D-47C5-4528-A51D-B822B2808A70}" destId="{0C781DA5-4BA9-43DC-BD83-154E644689F8}" srcOrd="0" destOrd="0" parTransId="{E3E4A2D0-A8CE-4447-AA2C-9CDD26768062}" sibTransId="{F2CAB68A-3F03-4F70-88F4-A030A27D123D}"/>
    <dgm:cxn modelId="{DADA0344-A6BC-42DD-AD2F-BE8DEF6734D7}" srcId="{569F311F-0894-45A0-B6FE-5FA1A3642BE3}" destId="{1AEFAF03-5F46-4DEB-AECF-EFF35B46B132}" srcOrd="0" destOrd="0" parTransId="{75F2D044-DB2D-4640-A6C2-CA71738E0334}" sibTransId="{E232FA38-E991-49BB-8060-6BECF610083B}"/>
    <dgm:cxn modelId="{6C63E644-9CDD-4209-83B8-62E9C265FA0A}" type="presOf" srcId="{52D1C894-07A9-4877-BEC7-363953407495}" destId="{9ADE277E-DDD9-48D4-93D8-25FB50FEA326}" srcOrd="0" destOrd="0" presId="urn:microsoft.com/office/officeart/2005/8/layout/hierarchy6"/>
    <dgm:cxn modelId="{4D9C6065-FFB7-4A79-B9CC-D20F9C243B80}" type="presOf" srcId="{0C97FA67-D0DC-42AD-82F9-5087E963637B}" destId="{EBD9537D-FFFF-4491-BFF2-F26448A46009}" srcOrd="0" destOrd="0" presId="urn:microsoft.com/office/officeart/2005/8/layout/hierarchy6"/>
    <dgm:cxn modelId="{5728206A-6F78-48F5-8623-3DE1CEA31A2E}" type="presOf" srcId="{5EB73847-AC46-4605-B8DA-D241249F697B}" destId="{86F2DE4E-107E-4551-AA98-77442C46C718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58204C4D-AB57-4FBC-8A95-10F17C9249DB}" type="presOf" srcId="{4FB9806F-C9F7-4308-87F5-2439CF0E86CC}" destId="{653FA0BC-9292-4F4B-96E0-D3984424B747}" srcOrd="0" destOrd="0" presId="urn:microsoft.com/office/officeart/2005/8/layout/hierarchy6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A1A86474-1469-471E-809F-C8B6D2D043FD}" type="presOf" srcId="{C6B6D8E5-3C10-485B-A557-E1583B27A480}" destId="{F6CE38C5-8C7C-459E-8AC8-55B99CE9A6A5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6FD7847A-03D1-4E78-92BF-25D1723BE5BF}" type="presOf" srcId="{48531E70-549F-4200-AC5C-C9C80525F97D}" destId="{46539C70-E45F-40E0-9F17-295D0813C2A2}" srcOrd="0" destOrd="0" presId="urn:microsoft.com/office/officeart/2005/8/layout/hierarchy6"/>
    <dgm:cxn modelId="{06466F7C-4BC6-4E09-B2F1-C455227D3CBF}" srcId="{4FB9806F-C9F7-4308-87F5-2439CF0E86CC}" destId="{5C8102C5-62C1-448C-AC45-C307A766FC92}" srcOrd="0" destOrd="0" parTransId="{5EB73847-AC46-4605-B8DA-D241249F697B}" sibTransId="{C9DDBB70-6FE0-4FB4-98F9-15474671E46A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E714E27F-155C-4E9E-B9E7-649E09896864}" type="presOf" srcId="{5C8102C5-62C1-448C-AC45-C307A766FC92}" destId="{6124A48B-42E5-4D85-8EE4-C1C084C072F6}" srcOrd="0" destOrd="0" presId="urn:microsoft.com/office/officeart/2005/8/layout/hierarchy6"/>
    <dgm:cxn modelId="{645ADA8A-D671-4AB0-A5C0-96089E8CD0B8}" type="presOf" srcId="{B7AB784A-EAED-4E33-A8EC-BB999FA26EC8}" destId="{3E4E18DC-2B5E-4E22-B550-F006153FDD4B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AA35BB98-FB37-40EB-8F52-FC38D05BA8B0}" srcId="{31ADCED0-4021-4CE5-9F8B-ACC03F2528F7}" destId="{6BB22BCD-9592-49F6-B368-734440BF71EC}" srcOrd="0" destOrd="0" parTransId="{21FDD8C2-6BF4-4403-8BAE-92C1ED68E37F}" sibTransId="{53D5B89D-32D4-48C2-95D0-89EDDCE8A2BE}"/>
    <dgm:cxn modelId="{604D2199-C539-460B-9201-973D98CF60C9}" type="presOf" srcId="{1AEFAF03-5F46-4DEB-AECF-EFF35B46B132}" destId="{060CC21C-4C99-4BF6-BE89-EA839963C10C}" srcOrd="0" destOrd="0" presId="urn:microsoft.com/office/officeart/2005/8/layout/hierarchy6"/>
    <dgm:cxn modelId="{6B09459D-C26D-4DE1-9296-4E9FEE8376D3}" type="presOf" srcId="{846D1E85-495A-43C6-8C79-826B2787743C}" destId="{6E198369-018A-416D-8A67-7FE1F649758B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4608A39E-87F7-4744-A5C8-56C4F817664D}" type="presOf" srcId="{5175CDBD-C250-440E-873F-C5BAEB07C9E9}" destId="{73E28847-9129-4674-9AFF-5775945F456C}" srcOrd="0" destOrd="0" presId="urn:microsoft.com/office/officeart/2005/8/layout/hierarchy6"/>
    <dgm:cxn modelId="{7EC5B2A2-D9F5-4934-A073-46DB839D9D60}" type="presOf" srcId="{F11FCABF-B728-434D-8205-3BA1395DE38C}" destId="{08467875-6699-48AD-AB67-B180421E5907}" srcOrd="0" destOrd="0" presId="urn:microsoft.com/office/officeart/2005/8/layout/hierarchy6"/>
    <dgm:cxn modelId="{3D18ABA5-DE9D-47F9-9FEF-63A20C278263}" type="presOf" srcId="{EF3F3861-535B-48F7-B374-8707ED6402C5}" destId="{814E0899-9C63-4324-B3C9-057D59576E6C}" srcOrd="0" destOrd="0" presId="urn:microsoft.com/office/officeart/2005/8/layout/hierarchy6"/>
    <dgm:cxn modelId="{E86A5FA6-490B-4507-AEF9-60708E15BEB0}" type="presOf" srcId="{6BB22BCD-9592-49F6-B368-734440BF71EC}" destId="{749F52E6-A109-4348-B103-C4A034F87E53}" srcOrd="0" destOrd="0" presId="urn:microsoft.com/office/officeart/2005/8/layout/hierarchy6"/>
    <dgm:cxn modelId="{185931AA-4CE6-4450-A09A-647D64C2756B}" type="presOf" srcId="{0379F2C7-E3EC-4622-9A85-5414B0ABC580}" destId="{37AD5DCA-B2DC-4E6C-A9D8-7C4A702A4913}" srcOrd="0" destOrd="0" presId="urn:microsoft.com/office/officeart/2005/8/layout/hierarchy6"/>
    <dgm:cxn modelId="{E212ECB4-2D91-4A9F-BEA7-8E45BC5F5D50}" type="presOf" srcId="{78E83F7A-65EB-41CF-A179-55FAE18925D5}" destId="{7BFC65CE-9435-45BC-9B19-C2B1274E39D8}" srcOrd="0" destOrd="0" presId="urn:microsoft.com/office/officeart/2005/8/layout/hierarchy6"/>
    <dgm:cxn modelId="{E2CAD6B5-C2E3-40B0-A9DA-67F2B9AB8A76}" type="presOf" srcId="{54C39995-98B7-4E2F-B350-F62EA1745BA9}" destId="{B3B6874D-155E-46B1-8B21-95CE93254D5C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77FC1DBB-9E0B-464F-96A9-01FC9CF9A912}" type="presOf" srcId="{A2009FF1-5288-4250-AC04-E115177EA563}" destId="{C731F9C4-06E0-4293-9596-CDD2F7D6A7F8}" srcOrd="0" destOrd="0" presId="urn:microsoft.com/office/officeart/2005/8/layout/hierarchy6"/>
    <dgm:cxn modelId="{1B7BE3BE-9844-4E02-A1D8-C3AD25444241}" type="presOf" srcId="{0C781DA5-4BA9-43DC-BD83-154E644689F8}" destId="{B7089579-01C0-4FE7-895C-DBB01DEAC4ED}" srcOrd="0" destOrd="0" presId="urn:microsoft.com/office/officeart/2005/8/layout/hierarchy6"/>
    <dgm:cxn modelId="{9412E6C3-AF33-4553-A78E-8FAFFDF85ACF}" srcId="{8684D2C7-2BBF-45D7-A49F-35CCBBC4F33D}" destId="{54C39995-98B7-4E2F-B350-F62EA1745BA9}" srcOrd="0" destOrd="0" parTransId="{78E83F7A-65EB-41CF-A179-55FAE18925D5}" sibTransId="{16C3E3AA-3578-4696-AEBD-699529FF04F9}"/>
    <dgm:cxn modelId="{BCD8EEC3-0D9C-48E2-9F98-E1DCFE35F18A}" type="presOf" srcId="{268F4605-F641-4B26-971A-D96769BD1671}" destId="{72C064E5-C081-46F6-8BF0-4C48C675F6FF}" srcOrd="0" destOrd="0" presId="urn:microsoft.com/office/officeart/2005/8/layout/hierarchy6"/>
    <dgm:cxn modelId="{C57140C7-F992-4C5C-80F2-DB92B181F205}" type="presOf" srcId="{E3E4A2D0-A8CE-4447-AA2C-9CDD26768062}" destId="{C4CA282B-1A3A-4485-B53E-240580A04C33}" srcOrd="0" destOrd="0" presId="urn:microsoft.com/office/officeart/2005/8/layout/hierarchy6"/>
    <dgm:cxn modelId="{9F5BD6CB-3180-42B0-ACB9-91B3ADDDF3CD}" type="presOf" srcId="{8730D8BA-1672-47B8-A819-54020C269134}" destId="{3F75E773-A38A-405D-848C-12B5DA31770A}" srcOrd="0" destOrd="0" presId="urn:microsoft.com/office/officeart/2005/8/layout/hierarchy6"/>
    <dgm:cxn modelId="{74160CD4-CB67-41DD-96B1-BDC2634DBA42}" type="presOf" srcId="{8AA240CD-F50F-4DF3-B127-C1CD42781AD7}" destId="{0F4ABD45-C53D-4D8F-B057-BE50E44347A8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1710D7D6-6A02-4022-ADE1-87EC5C669318}" type="presOf" srcId="{D4609CA1-6802-41D2-B852-6610E7F7451B}" destId="{20C23EDB-C2B8-4074-B46A-41ADD0C976A2}" srcOrd="0" destOrd="0" presId="urn:microsoft.com/office/officeart/2005/8/layout/hierarchy6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8172C2E3-4EBC-4D39-8117-A10DCABE653C}" type="presOf" srcId="{569F311F-0894-45A0-B6FE-5FA1A3642BE3}" destId="{C4D7B9DC-887E-43D3-8C2E-408A268C0EFC}" srcOrd="0" destOrd="0" presId="urn:microsoft.com/office/officeart/2005/8/layout/hierarchy6"/>
    <dgm:cxn modelId="{68BEBEE5-D2BD-4E65-AF91-0A0E7D11630B}" type="presOf" srcId="{75F2D044-DB2D-4640-A6C2-CA71738E0334}" destId="{BA480653-CD5F-4643-8037-1886019A17F1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BECFD8F2-3900-43FE-A243-31F09C7E8D7B}" type="presOf" srcId="{4984FEF2-42CC-4383-958D-FE198D9A1B00}" destId="{AABC8AE3-0A45-4CFD-B2D8-1605DDED8DF0}" srcOrd="0" destOrd="0" presId="urn:microsoft.com/office/officeart/2005/8/layout/hierarchy6"/>
    <dgm:cxn modelId="{792901FE-DD6F-423A-AF2B-3E2CBB68315F}" type="presOf" srcId="{04316148-FAC9-4932-9BB1-25E2F31ABBC5}" destId="{78AEE497-6EA4-494B-ABE7-3CA24896335D}" srcOrd="0" destOrd="0" presId="urn:microsoft.com/office/officeart/2005/8/layout/hierarchy6"/>
    <dgm:cxn modelId="{2FA34576-4686-44F6-904A-2EA89A665275}" type="presParOf" srcId="{FF5444F9-DC92-40CF-B6F7-3E0095309B72}" destId="{C925BE49-1E4D-486A-9008-2CF8BEA4864F}" srcOrd="0" destOrd="0" presId="urn:microsoft.com/office/officeart/2005/8/layout/hierarchy6"/>
    <dgm:cxn modelId="{A924C7C6-EFB4-4819-89F5-F7ED07581129}" type="presParOf" srcId="{C925BE49-1E4D-486A-9008-2CF8BEA4864F}" destId="{6232FA16-6820-4E5B-AFE6-BFCA86B2F469}" srcOrd="0" destOrd="0" presId="urn:microsoft.com/office/officeart/2005/8/layout/hierarchy6"/>
    <dgm:cxn modelId="{7BC1E910-1E36-46E1-B79D-AB8BC6D55B7F}" type="presParOf" srcId="{6232FA16-6820-4E5B-AFE6-BFCA86B2F469}" destId="{C4DA714A-70DA-4C83-B31C-D8C96474D47A}" srcOrd="0" destOrd="0" presId="urn:microsoft.com/office/officeart/2005/8/layout/hierarchy6"/>
    <dgm:cxn modelId="{BBA75B71-4A3F-450E-A4A5-6FF24C69B655}" type="presParOf" srcId="{C4DA714A-70DA-4C83-B31C-D8C96474D47A}" destId="{E8065293-6FE7-4C24-9730-2093383748B4}" srcOrd="0" destOrd="0" presId="urn:microsoft.com/office/officeart/2005/8/layout/hierarchy6"/>
    <dgm:cxn modelId="{AABC8CB9-8465-460C-AA98-EBE2E2885A20}" type="presParOf" srcId="{C4DA714A-70DA-4C83-B31C-D8C96474D47A}" destId="{4399D200-18BD-42CE-8378-B76BDC493ED9}" srcOrd="1" destOrd="0" presId="urn:microsoft.com/office/officeart/2005/8/layout/hierarchy6"/>
    <dgm:cxn modelId="{B245299D-3D0A-4CA5-8F56-35F0F4D489DF}" type="presParOf" srcId="{4399D200-18BD-42CE-8378-B76BDC493ED9}" destId="{3E4E18DC-2B5E-4E22-B550-F006153FDD4B}" srcOrd="0" destOrd="0" presId="urn:microsoft.com/office/officeart/2005/8/layout/hierarchy6"/>
    <dgm:cxn modelId="{A679A6F8-CE9C-4BC3-96A6-0075785BA97E}" type="presParOf" srcId="{4399D200-18BD-42CE-8378-B76BDC493ED9}" destId="{8B5E48D4-1D59-47B9-8317-EFDE90F62965}" srcOrd="1" destOrd="0" presId="urn:microsoft.com/office/officeart/2005/8/layout/hierarchy6"/>
    <dgm:cxn modelId="{EF6A63AC-70AB-4BD0-A280-2B6E158DB6AE}" type="presParOf" srcId="{8B5E48D4-1D59-47B9-8317-EFDE90F62965}" destId="{814E0899-9C63-4324-B3C9-057D59576E6C}" srcOrd="0" destOrd="0" presId="urn:microsoft.com/office/officeart/2005/8/layout/hierarchy6"/>
    <dgm:cxn modelId="{467287BB-5D66-4D89-94CB-4F6DF5C9698C}" type="presParOf" srcId="{8B5E48D4-1D59-47B9-8317-EFDE90F62965}" destId="{0A73A05A-4F05-45A1-975B-A884191970BD}" srcOrd="1" destOrd="0" presId="urn:microsoft.com/office/officeart/2005/8/layout/hierarchy6"/>
    <dgm:cxn modelId="{F15CC153-6D93-4EE8-A560-F5939C56087E}" type="presParOf" srcId="{0A73A05A-4F05-45A1-975B-A884191970BD}" destId="{AABC8AE3-0A45-4CFD-B2D8-1605DDED8DF0}" srcOrd="0" destOrd="0" presId="urn:microsoft.com/office/officeart/2005/8/layout/hierarchy6"/>
    <dgm:cxn modelId="{AB0864B0-130E-40E2-B2B2-751A3C474E11}" type="presParOf" srcId="{0A73A05A-4F05-45A1-975B-A884191970BD}" destId="{DAD5537D-A738-4C1E-8487-1C058C898A91}" srcOrd="1" destOrd="0" presId="urn:microsoft.com/office/officeart/2005/8/layout/hierarchy6"/>
    <dgm:cxn modelId="{10CC3F88-CF9E-455C-B298-DC78B77CF4EC}" type="presParOf" srcId="{DAD5537D-A738-4C1E-8487-1C058C898A91}" destId="{C731F9C4-06E0-4293-9596-CDD2F7D6A7F8}" srcOrd="0" destOrd="0" presId="urn:microsoft.com/office/officeart/2005/8/layout/hierarchy6"/>
    <dgm:cxn modelId="{8BD0A243-3990-4BB6-8776-B2ED5DE02B52}" type="presParOf" srcId="{DAD5537D-A738-4C1E-8487-1C058C898A91}" destId="{EF63BA36-3010-47AB-B77C-AAF0C2863663}" srcOrd="1" destOrd="0" presId="urn:microsoft.com/office/officeart/2005/8/layout/hierarchy6"/>
    <dgm:cxn modelId="{307015B1-2ED7-4185-A5D9-2F408E03E400}" type="presParOf" srcId="{EF63BA36-3010-47AB-B77C-AAF0C2863663}" destId="{37AD5DCA-B2DC-4E6C-A9D8-7C4A702A4913}" srcOrd="0" destOrd="0" presId="urn:microsoft.com/office/officeart/2005/8/layout/hierarchy6"/>
    <dgm:cxn modelId="{A7D0369D-DFE0-4FD1-842D-BAA4F1786E23}" type="presParOf" srcId="{EF63BA36-3010-47AB-B77C-AAF0C2863663}" destId="{45D81F4D-31B8-4ABD-A7CD-0B70B63D215F}" srcOrd="1" destOrd="0" presId="urn:microsoft.com/office/officeart/2005/8/layout/hierarchy6"/>
    <dgm:cxn modelId="{9B284620-FD30-470C-8DAD-8283A4A4D6B3}" type="presParOf" srcId="{45D81F4D-31B8-4ABD-A7CD-0B70B63D215F}" destId="{A9A45B7E-C468-4409-AB69-85D8EDA918F7}" srcOrd="0" destOrd="0" presId="urn:microsoft.com/office/officeart/2005/8/layout/hierarchy6"/>
    <dgm:cxn modelId="{ECA78192-4D8E-4AE9-AD52-9EF300DE8034}" type="presParOf" srcId="{45D81F4D-31B8-4ABD-A7CD-0B70B63D215F}" destId="{78173A42-F5B1-4D2C-80EF-B58EEF5ADB4E}" srcOrd="1" destOrd="0" presId="urn:microsoft.com/office/officeart/2005/8/layout/hierarchy6"/>
    <dgm:cxn modelId="{E9D94156-371E-4E18-ACC9-9BF9FD90B47C}" type="presParOf" srcId="{78173A42-F5B1-4D2C-80EF-B58EEF5ADB4E}" destId="{7BFC65CE-9435-45BC-9B19-C2B1274E39D8}" srcOrd="0" destOrd="0" presId="urn:microsoft.com/office/officeart/2005/8/layout/hierarchy6"/>
    <dgm:cxn modelId="{82A31453-911B-4BF4-8183-E113FA044358}" type="presParOf" srcId="{78173A42-F5B1-4D2C-80EF-B58EEF5ADB4E}" destId="{D9894D5B-56AB-495E-BC9C-8F6284E1D244}" srcOrd="1" destOrd="0" presId="urn:microsoft.com/office/officeart/2005/8/layout/hierarchy6"/>
    <dgm:cxn modelId="{D80DB91D-391D-4B2D-B8C7-5AC7246DFD7A}" type="presParOf" srcId="{D9894D5B-56AB-495E-BC9C-8F6284E1D244}" destId="{B3B6874D-155E-46B1-8B21-95CE93254D5C}" srcOrd="0" destOrd="0" presId="urn:microsoft.com/office/officeart/2005/8/layout/hierarchy6"/>
    <dgm:cxn modelId="{5C719D75-E12C-452F-985F-D93CBB279CAE}" type="presParOf" srcId="{D9894D5B-56AB-495E-BC9C-8F6284E1D244}" destId="{18BFF6C3-E4CB-4966-8463-627E79530ADD}" srcOrd="1" destOrd="0" presId="urn:microsoft.com/office/officeart/2005/8/layout/hierarchy6"/>
    <dgm:cxn modelId="{250BAC90-37EF-430F-9C22-716219BC462D}" type="presParOf" srcId="{0A73A05A-4F05-45A1-975B-A884191970BD}" destId="{73E28847-9129-4674-9AFF-5775945F456C}" srcOrd="2" destOrd="0" presId="urn:microsoft.com/office/officeart/2005/8/layout/hierarchy6"/>
    <dgm:cxn modelId="{F72DF6BA-8A65-4CC3-978F-B482CD49B865}" type="presParOf" srcId="{0A73A05A-4F05-45A1-975B-A884191970BD}" destId="{5FF6B6DE-8C30-416A-88FA-5CA515E57F8B}" srcOrd="3" destOrd="0" presId="urn:microsoft.com/office/officeart/2005/8/layout/hierarchy6"/>
    <dgm:cxn modelId="{8A8A97BD-F1EB-434A-A3DE-AB367C849C45}" type="presParOf" srcId="{5FF6B6DE-8C30-416A-88FA-5CA515E57F8B}" destId="{24494DF6-455A-447B-B9C3-7EADC6FFA1FC}" srcOrd="0" destOrd="0" presId="urn:microsoft.com/office/officeart/2005/8/layout/hierarchy6"/>
    <dgm:cxn modelId="{338FE532-A5BC-4F21-BC69-FD504A2A7CA5}" type="presParOf" srcId="{5FF6B6DE-8C30-416A-88FA-5CA515E57F8B}" destId="{BE8A5B09-04AB-4232-8F8E-7A0B44B93E90}" srcOrd="1" destOrd="0" presId="urn:microsoft.com/office/officeart/2005/8/layout/hierarchy6"/>
    <dgm:cxn modelId="{E5C4850E-D8C0-4258-AAA8-136FD6D01251}" type="presParOf" srcId="{BE8A5B09-04AB-4232-8F8E-7A0B44B93E90}" destId="{EEF7A4AC-9B4A-42DE-8677-1A5034BA6D4B}" srcOrd="0" destOrd="0" presId="urn:microsoft.com/office/officeart/2005/8/layout/hierarchy6"/>
    <dgm:cxn modelId="{0135C993-A5B2-47F3-9BE1-2178DBF95ABD}" type="presParOf" srcId="{BE8A5B09-04AB-4232-8F8E-7A0B44B93E90}" destId="{6A8C7FD8-9976-45CA-A583-5F88CB0C50AD}" srcOrd="1" destOrd="0" presId="urn:microsoft.com/office/officeart/2005/8/layout/hierarchy6"/>
    <dgm:cxn modelId="{8EFD70CF-3E8D-4311-BFB2-A35E1D098023}" type="presParOf" srcId="{6A8C7FD8-9976-45CA-A583-5F88CB0C50AD}" destId="{749F52E6-A109-4348-B103-C4A034F87E53}" srcOrd="0" destOrd="0" presId="urn:microsoft.com/office/officeart/2005/8/layout/hierarchy6"/>
    <dgm:cxn modelId="{13AD303A-F0E5-4673-B663-CC258652CB72}" type="presParOf" srcId="{6A8C7FD8-9976-45CA-A583-5F88CB0C50AD}" destId="{581ABE48-F06A-4F44-9688-7A09159C0F65}" srcOrd="1" destOrd="0" presId="urn:microsoft.com/office/officeart/2005/8/layout/hierarchy6"/>
    <dgm:cxn modelId="{240E54FD-8CCA-4149-987A-B61B0196FB83}" type="presParOf" srcId="{0A73A05A-4F05-45A1-975B-A884191970BD}" destId="{E96CD4B5-3C28-4CCB-A320-0E558BBACD33}" srcOrd="4" destOrd="0" presId="urn:microsoft.com/office/officeart/2005/8/layout/hierarchy6"/>
    <dgm:cxn modelId="{1696106E-461A-4032-8C49-B743A9B0875C}" type="presParOf" srcId="{0A73A05A-4F05-45A1-975B-A884191970BD}" destId="{CB95388C-E720-4336-A4ED-180BCB0396BB}" srcOrd="5" destOrd="0" presId="urn:microsoft.com/office/officeart/2005/8/layout/hierarchy6"/>
    <dgm:cxn modelId="{83AACB41-02A3-4CBD-BD03-A01B1F2BCBD7}" type="presParOf" srcId="{CB95388C-E720-4336-A4ED-180BCB0396BB}" destId="{20C23EDB-C2B8-4074-B46A-41ADD0C976A2}" srcOrd="0" destOrd="0" presId="urn:microsoft.com/office/officeart/2005/8/layout/hierarchy6"/>
    <dgm:cxn modelId="{245C30DD-E89D-491E-AEBE-52256442285E}" type="presParOf" srcId="{CB95388C-E720-4336-A4ED-180BCB0396BB}" destId="{9A589B7E-94F8-4A05-B24D-2C7337E03611}" srcOrd="1" destOrd="0" presId="urn:microsoft.com/office/officeart/2005/8/layout/hierarchy6"/>
    <dgm:cxn modelId="{D11FD0EA-4F52-4AC6-B3D3-3A33A174F773}" type="presParOf" srcId="{9A589B7E-94F8-4A05-B24D-2C7337E03611}" destId="{F6CE38C5-8C7C-459E-8AC8-55B99CE9A6A5}" srcOrd="0" destOrd="0" presId="urn:microsoft.com/office/officeart/2005/8/layout/hierarchy6"/>
    <dgm:cxn modelId="{9DF1D2B0-FB47-4BA2-AFE4-8C67D59DAC94}" type="presParOf" srcId="{9A589B7E-94F8-4A05-B24D-2C7337E03611}" destId="{C70E21AF-FE32-4FF2-86AC-1391897836F1}" srcOrd="1" destOrd="0" presId="urn:microsoft.com/office/officeart/2005/8/layout/hierarchy6"/>
    <dgm:cxn modelId="{F6DE0DA8-B5AF-4F76-A7FD-D41F3A61FCB5}" type="presParOf" srcId="{C70E21AF-FE32-4FF2-86AC-1391897836F1}" destId="{78AEE497-6EA4-494B-ABE7-3CA24896335D}" srcOrd="0" destOrd="0" presId="urn:microsoft.com/office/officeart/2005/8/layout/hierarchy6"/>
    <dgm:cxn modelId="{DAD50C28-9AA1-4E87-A5DE-4F798FECF74D}" type="presParOf" srcId="{C70E21AF-FE32-4FF2-86AC-1391897836F1}" destId="{A8949B5C-3595-44B5-BF56-918B8940F7ED}" srcOrd="1" destOrd="0" presId="urn:microsoft.com/office/officeart/2005/8/layout/hierarchy6"/>
    <dgm:cxn modelId="{77F8117C-6733-4AA1-A29A-F37DBBB94D32}" type="presParOf" srcId="{4399D200-18BD-42CE-8378-B76BDC493ED9}" destId="{3F75E773-A38A-405D-848C-12B5DA31770A}" srcOrd="2" destOrd="0" presId="urn:microsoft.com/office/officeart/2005/8/layout/hierarchy6"/>
    <dgm:cxn modelId="{C17C39C0-4A94-4B39-8440-8599354E9C53}" type="presParOf" srcId="{4399D200-18BD-42CE-8378-B76BDC493ED9}" destId="{7360610B-3FC8-4712-9C54-D1CE6F94C0F2}" srcOrd="3" destOrd="0" presId="urn:microsoft.com/office/officeart/2005/8/layout/hierarchy6"/>
    <dgm:cxn modelId="{61F46F00-5378-46CB-8A47-248CDBBC98F3}" type="presParOf" srcId="{7360610B-3FC8-4712-9C54-D1CE6F94C0F2}" destId="{2E199DF6-15F2-4E10-A0C1-326B28275613}" srcOrd="0" destOrd="0" presId="urn:microsoft.com/office/officeart/2005/8/layout/hierarchy6"/>
    <dgm:cxn modelId="{EE9151C6-D906-4DBB-AC85-66A195FE8966}" type="presParOf" srcId="{7360610B-3FC8-4712-9C54-D1CE6F94C0F2}" destId="{6F4ECE35-3389-4996-AB79-89629EA29DEA}" srcOrd="1" destOrd="0" presId="urn:microsoft.com/office/officeart/2005/8/layout/hierarchy6"/>
    <dgm:cxn modelId="{F6DED0A8-AB9D-48FC-B513-B1605C5766AB}" type="presParOf" srcId="{6F4ECE35-3389-4996-AB79-89629EA29DEA}" destId="{0F4ABD45-C53D-4D8F-B057-BE50E44347A8}" srcOrd="0" destOrd="0" presId="urn:microsoft.com/office/officeart/2005/8/layout/hierarchy6"/>
    <dgm:cxn modelId="{92B3500D-A402-4150-A5CB-2A38B77B677F}" type="presParOf" srcId="{6F4ECE35-3389-4996-AB79-89629EA29DEA}" destId="{83F844C2-6F54-4106-A6CE-39ABBB298F78}" srcOrd="1" destOrd="0" presId="urn:microsoft.com/office/officeart/2005/8/layout/hierarchy6"/>
    <dgm:cxn modelId="{799EDAEC-AF7D-4B0F-B88C-5AD220F3B5FA}" type="presParOf" srcId="{83F844C2-6F54-4106-A6CE-39ABBB298F78}" destId="{653FA0BC-9292-4F4B-96E0-D3984424B747}" srcOrd="0" destOrd="0" presId="urn:microsoft.com/office/officeart/2005/8/layout/hierarchy6"/>
    <dgm:cxn modelId="{E7B6D736-B941-427E-82D5-21E04A88982E}" type="presParOf" srcId="{83F844C2-6F54-4106-A6CE-39ABBB298F78}" destId="{4D0FB7A2-A930-4B56-80AC-E1401F706416}" srcOrd="1" destOrd="0" presId="urn:microsoft.com/office/officeart/2005/8/layout/hierarchy6"/>
    <dgm:cxn modelId="{F4D97F3C-8A19-407E-88FA-EFD344A2A2EE}" type="presParOf" srcId="{4D0FB7A2-A930-4B56-80AC-E1401F706416}" destId="{86F2DE4E-107E-4551-AA98-77442C46C718}" srcOrd="0" destOrd="0" presId="urn:microsoft.com/office/officeart/2005/8/layout/hierarchy6"/>
    <dgm:cxn modelId="{1A251520-728B-447A-9EF8-52031269A0BA}" type="presParOf" srcId="{4D0FB7A2-A930-4B56-80AC-E1401F706416}" destId="{6F791829-5DC9-49D8-BECF-C77A42F7CEA6}" srcOrd="1" destOrd="0" presId="urn:microsoft.com/office/officeart/2005/8/layout/hierarchy6"/>
    <dgm:cxn modelId="{9D139BD0-2C7D-4639-B00C-F1E14B8E3743}" type="presParOf" srcId="{6F791829-5DC9-49D8-BECF-C77A42F7CEA6}" destId="{6124A48B-42E5-4D85-8EE4-C1C084C072F6}" srcOrd="0" destOrd="0" presId="urn:microsoft.com/office/officeart/2005/8/layout/hierarchy6"/>
    <dgm:cxn modelId="{EE3F606A-F851-4866-B036-8F889B48CA94}" type="presParOf" srcId="{6F791829-5DC9-49D8-BECF-C77A42F7CEA6}" destId="{99267862-32B8-4525-9327-976FE02F33C5}" srcOrd="1" destOrd="0" presId="urn:microsoft.com/office/officeart/2005/8/layout/hierarchy6"/>
    <dgm:cxn modelId="{2C807452-7511-4960-9433-312EDE2CEE8F}" type="presParOf" srcId="{6F4ECE35-3389-4996-AB79-89629EA29DEA}" destId="{08467875-6699-48AD-AB67-B180421E5907}" srcOrd="2" destOrd="0" presId="urn:microsoft.com/office/officeart/2005/8/layout/hierarchy6"/>
    <dgm:cxn modelId="{D40332A4-90F9-4DD4-B51D-53A85F13CEAA}" type="presParOf" srcId="{6F4ECE35-3389-4996-AB79-89629EA29DEA}" destId="{87492897-615A-4DEC-8667-1823C4B09B51}" srcOrd="3" destOrd="0" presId="urn:microsoft.com/office/officeart/2005/8/layout/hierarchy6"/>
    <dgm:cxn modelId="{13722609-63F6-4158-A4A6-CD5FF083C98B}" type="presParOf" srcId="{87492897-615A-4DEC-8667-1823C4B09B51}" destId="{6E198369-018A-416D-8A67-7FE1F649758B}" srcOrd="0" destOrd="0" presId="urn:microsoft.com/office/officeart/2005/8/layout/hierarchy6"/>
    <dgm:cxn modelId="{F52D6909-DC3E-44B5-8FA0-32B9E674E133}" type="presParOf" srcId="{87492897-615A-4DEC-8667-1823C4B09B51}" destId="{5AABA086-507E-4AF0-86DD-CB74DDA56041}" srcOrd="1" destOrd="0" presId="urn:microsoft.com/office/officeart/2005/8/layout/hierarchy6"/>
    <dgm:cxn modelId="{5A47CE4D-3843-4FC1-870C-155159BB6EBD}" type="presParOf" srcId="{5AABA086-507E-4AF0-86DD-CB74DDA56041}" destId="{8E6C7DE5-96DA-4A82-B4B3-F6A2827E0B7F}" srcOrd="0" destOrd="0" presId="urn:microsoft.com/office/officeart/2005/8/layout/hierarchy6"/>
    <dgm:cxn modelId="{A4A30814-5E7A-4647-A460-EE3148BBEE3E}" type="presParOf" srcId="{5AABA086-507E-4AF0-86DD-CB74DDA56041}" destId="{F2249067-1C09-4723-AE30-9D2F4A1D5B5D}" srcOrd="1" destOrd="0" presId="urn:microsoft.com/office/officeart/2005/8/layout/hierarchy6"/>
    <dgm:cxn modelId="{7CAA4D1E-F87D-4955-A97F-471C05AD139B}" type="presParOf" srcId="{F2249067-1C09-4723-AE30-9D2F4A1D5B5D}" destId="{46539C70-E45F-40E0-9F17-295D0813C2A2}" srcOrd="0" destOrd="0" presId="urn:microsoft.com/office/officeart/2005/8/layout/hierarchy6"/>
    <dgm:cxn modelId="{70B0AF4E-DAF4-4975-BFFF-46FF28462F40}" type="presParOf" srcId="{F2249067-1C09-4723-AE30-9D2F4A1D5B5D}" destId="{03C809D1-165B-4971-A615-24E2C32BA4FB}" srcOrd="1" destOrd="0" presId="urn:microsoft.com/office/officeart/2005/8/layout/hierarchy6"/>
    <dgm:cxn modelId="{956FF776-8AB4-41E8-B5F2-E226FE79A028}" type="presParOf" srcId="{6F4ECE35-3389-4996-AB79-89629EA29DEA}" destId="{72C064E5-C081-46F6-8BF0-4C48C675F6FF}" srcOrd="4" destOrd="0" presId="urn:microsoft.com/office/officeart/2005/8/layout/hierarchy6"/>
    <dgm:cxn modelId="{3CC464A7-FC50-4EE8-A9D1-4BA5966F76F7}" type="presParOf" srcId="{6F4ECE35-3389-4996-AB79-89629EA29DEA}" destId="{B0C63F79-1866-4142-B176-5284674D7A60}" srcOrd="5" destOrd="0" presId="urn:microsoft.com/office/officeart/2005/8/layout/hierarchy6"/>
    <dgm:cxn modelId="{651B9A50-2C20-45B0-BC8A-B84D7F0B518E}" type="presParOf" srcId="{B0C63F79-1866-4142-B176-5284674D7A60}" destId="{416B6159-EE47-4DED-999C-8F96DD1B401C}" srcOrd="0" destOrd="0" presId="urn:microsoft.com/office/officeart/2005/8/layout/hierarchy6"/>
    <dgm:cxn modelId="{C38DEDC4-FBB5-487E-AE67-18D1E6837629}" type="presParOf" srcId="{B0C63F79-1866-4142-B176-5284674D7A60}" destId="{90437D08-AE2E-4EF3-B463-BCB52794DD80}" srcOrd="1" destOrd="0" presId="urn:microsoft.com/office/officeart/2005/8/layout/hierarchy6"/>
    <dgm:cxn modelId="{E17EAD2E-2343-4102-B9D2-0FFF526C3539}" type="presParOf" srcId="{90437D08-AE2E-4EF3-B463-BCB52794DD80}" destId="{C4CA282B-1A3A-4485-B53E-240580A04C33}" srcOrd="0" destOrd="0" presId="urn:microsoft.com/office/officeart/2005/8/layout/hierarchy6"/>
    <dgm:cxn modelId="{2249EA81-173C-4F59-B987-3DB386285C1E}" type="presParOf" srcId="{90437D08-AE2E-4EF3-B463-BCB52794DD80}" destId="{1C0BC03F-51C9-4394-B43C-D3534C8A89EC}" srcOrd="1" destOrd="0" presId="urn:microsoft.com/office/officeart/2005/8/layout/hierarchy6"/>
    <dgm:cxn modelId="{4457B1D5-51BC-42F1-8C22-BC6756511A3D}" type="presParOf" srcId="{1C0BC03F-51C9-4394-B43C-D3534C8A89EC}" destId="{B7089579-01C0-4FE7-895C-DBB01DEAC4ED}" srcOrd="0" destOrd="0" presId="urn:microsoft.com/office/officeart/2005/8/layout/hierarchy6"/>
    <dgm:cxn modelId="{DB3A7DFF-0832-4EFF-9B7D-ACB1F90D89C5}" type="presParOf" srcId="{1C0BC03F-51C9-4394-B43C-D3534C8A89EC}" destId="{00E5B2F7-E309-4CC7-8337-DEC0D42CC789}" srcOrd="1" destOrd="0" presId="urn:microsoft.com/office/officeart/2005/8/layout/hierarchy6"/>
    <dgm:cxn modelId="{A32A6A8A-D360-40A4-A454-636C4E41D9E1}" type="presParOf" srcId="{6F4ECE35-3389-4996-AB79-89629EA29DEA}" destId="{9ADE277E-DDD9-48D4-93D8-25FB50FEA326}" srcOrd="6" destOrd="0" presId="urn:microsoft.com/office/officeart/2005/8/layout/hierarchy6"/>
    <dgm:cxn modelId="{124C18A1-67E1-4BA8-8D38-D0312042D0D5}" type="presParOf" srcId="{6F4ECE35-3389-4996-AB79-89629EA29DEA}" destId="{7C09751A-0F5E-4FBA-BCA6-FDA52762ADB5}" srcOrd="7" destOrd="0" presId="urn:microsoft.com/office/officeart/2005/8/layout/hierarchy6"/>
    <dgm:cxn modelId="{31315A48-0488-461C-AB0C-DA5B42DDF3FB}" type="presParOf" srcId="{7C09751A-0F5E-4FBA-BCA6-FDA52762ADB5}" destId="{36D7E354-2CDB-478F-843E-6A465FA40BF6}" srcOrd="0" destOrd="0" presId="urn:microsoft.com/office/officeart/2005/8/layout/hierarchy6"/>
    <dgm:cxn modelId="{B61B4FFA-D30D-4683-85BC-874353F1A491}" type="presParOf" srcId="{7C09751A-0F5E-4FBA-BCA6-FDA52762ADB5}" destId="{D88D0815-2283-48A2-B2C5-E634D6AE725C}" srcOrd="1" destOrd="0" presId="urn:microsoft.com/office/officeart/2005/8/layout/hierarchy6"/>
    <dgm:cxn modelId="{0366A674-E9B7-46C9-BC1D-9A72215EFF69}" type="presParOf" srcId="{D88D0815-2283-48A2-B2C5-E634D6AE725C}" destId="{EBD9537D-FFFF-4491-BFF2-F26448A46009}" srcOrd="0" destOrd="0" presId="urn:microsoft.com/office/officeart/2005/8/layout/hierarchy6"/>
    <dgm:cxn modelId="{F1971484-79EF-48F3-B719-F5C599E38193}" type="presParOf" srcId="{D88D0815-2283-48A2-B2C5-E634D6AE725C}" destId="{DABA0644-E6B9-4226-A6DD-F5FA7628284B}" srcOrd="1" destOrd="0" presId="urn:microsoft.com/office/officeart/2005/8/layout/hierarchy6"/>
    <dgm:cxn modelId="{C074B2B3-90AA-4DD8-94BF-81F532873651}" type="presParOf" srcId="{DABA0644-E6B9-4226-A6DD-F5FA7628284B}" destId="{C4D7B9DC-887E-43D3-8C2E-408A268C0EFC}" srcOrd="0" destOrd="0" presId="urn:microsoft.com/office/officeart/2005/8/layout/hierarchy6"/>
    <dgm:cxn modelId="{3F32EAA7-68F2-44FD-A0C1-897B9D06CEFF}" type="presParOf" srcId="{DABA0644-E6B9-4226-A6DD-F5FA7628284B}" destId="{73971D29-8ADF-4FBC-976D-BFD0635C6B09}" srcOrd="1" destOrd="0" presId="urn:microsoft.com/office/officeart/2005/8/layout/hierarchy6"/>
    <dgm:cxn modelId="{0E4BB064-B319-4BDC-8089-1AC22FE69ECC}" type="presParOf" srcId="{73971D29-8ADF-4FBC-976D-BFD0635C6B09}" destId="{BA480653-CD5F-4643-8037-1886019A17F1}" srcOrd="0" destOrd="0" presId="urn:microsoft.com/office/officeart/2005/8/layout/hierarchy6"/>
    <dgm:cxn modelId="{A71A607E-C659-4F65-8EA4-2997D4ECF6B6}" type="presParOf" srcId="{73971D29-8ADF-4FBC-976D-BFD0635C6B09}" destId="{F527BAE2-BBF8-4311-A58E-DFA4405729E9}" srcOrd="1" destOrd="0" presId="urn:microsoft.com/office/officeart/2005/8/layout/hierarchy6"/>
    <dgm:cxn modelId="{9D28DA23-FDB2-42E1-947A-60C63D35448D}" type="presParOf" srcId="{F527BAE2-BBF8-4311-A58E-DFA4405729E9}" destId="{060CC21C-4C99-4BF6-BE89-EA839963C10C}" srcOrd="0" destOrd="0" presId="urn:microsoft.com/office/officeart/2005/8/layout/hierarchy6"/>
    <dgm:cxn modelId="{6236129D-E1DB-4B8D-A4DB-97AE4C55E0FB}" type="presParOf" srcId="{F527BAE2-BBF8-4311-A58E-DFA4405729E9}" destId="{9ECAE31A-1C8E-422E-9886-F3A607E1E3CC}" srcOrd="1" destOrd="0" presId="urn:microsoft.com/office/officeart/2005/8/layout/hierarchy6"/>
    <dgm:cxn modelId="{58AFD7DE-3AEF-4AAB-A019-9523C367F6A9}" type="presParOf" srcId="{FF5444F9-DC92-40CF-B6F7-3E0095309B72}" destId="{E416BB2E-EEBB-4CE5-AD85-13CBCE5B603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1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4C39995-98B7-4E2F-B350-F62EA1745BA9}">
      <dgm:prSet phldrT="[Text]"/>
      <dgm:spPr/>
      <dgm:t>
        <a:bodyPr/>
        <a:lstStyle/>
        <a:p>
          <a:r>
            <a:rPr lang="en-US" dirty="0" err="1"/>
            <a:t>TextBlock</a:t>
          </a:r>
          <a:endParaRPr lang="en-US" dirty="0"/>
        </a:p>
      </dgm:t>
    </dgm:pt>
    <dgm:pt modelId="{78E83F7A-65EB-41CF-A179-55FAE18925D5}" type="parTrans" cxnId="{9412E6C3-AF33-4553-A78E-8FAFFDF85ACF}">
      <dgm:prSet/>
      <dgm:spPr/>
      <dgm:t>
        <a:bodyPr/>
        <a:lstStyle/>
        <a:p>
          <a:endParaRPr lang="en-US"/>
        </a:p>
      </dgm:t>
    </dgm:pt>
    <dgm:pt modelId="{16C3E3AA-3578-4696-AEBD-699529FF04F9}" type="sibTrans" cxnId="{9412E6C3-AF33-4553-A78E-8FAFFDF85ACF}">
      <dgm:prSet/>
      <dgm:spPr/>
      <dgm:t>
        <a:bodyPr/>
        <a:lstStyle/>
        <a:p>
          <a:endParaRPr lang="en-US"/>
        </a:p>
      </dgm:t>
    </dgm:pt>
    <dgm:pt modelId="{6BB22BCD-9592-49F6-B368-734440BF71E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21FDD8C2-6BF4-4403-8BAE-92C1ED68E37F}" type="parTrans" cxnId="{AA35BB98-FB37-40EB-8F52-FC38D05BA8B0}">
      <dgm:prSet/>
      <dgm:spPr/>
      <dgm:t>
        <a:bodyPr/>
        <a:lstStyle/>
        <a:p>
          <a:endParaRPr lang="en-US"/>
        </a:p>
      </dgm:t>
    </dgm:pt>
    <dgm:pt modelId="{53D5B89D-32D4-48C2-95D0-89EDDCE8A2BE}" type="sibTrans" cxnId="{AA35BB98-FB37-40EB-8F52-FC38D05BA8B0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5C8102C5-62C1-448C-AC45-C307A766FC92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5EB73847-AC46-4605-B8DA-D241249F697B}" type="parTrans" cxnId="{06466F7C-4BC6-4E09-B2F1-C455227D3CBF}">
      <dgm:prSet/>
      <dgm:spPr/>
      <dgm:t>
        <a:bodyPr/>
        <a:lstStyle/>
        <a:p>
          <a:endParaRPr lang="en-US"/>
        </a:p>
      </dgm:t>
    </dgm:pt>
    <dgm:pt modelId="{C9DDBB70-6FE0-4FB4-98F9-15474671E46A}" type="sibTrans" cxnId="{06466F7C-4BC6-4E09-B2F1-C455227D3CBF}">
      <dgm:prSet/>
      <dgm:spPr/>
      <dgm:t>
        <a:bodyPr/>
        <a:lstStyle/>
        <a:p>
          <a:endParaRPr lang="en-US"/>
        </a:p>
      </dgm:t>
    </dgm:pt>
    <dgm:pt modelId="{48531E70-549F-4200-AC5C-C9C80525F97D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8E1BAD16-24D8-43EA-AA05-57BCDE2F678C}" type="parTrans" cxnId="{586F3005-5191-473F-B04C-B2986C7D59DF}">
      <dgm:prSet/>
      <dgm:spPr/>
      <dgm:t>
        <a:bodyPr/>
        <a:lstStyle/>
        <a:p>
          <a:endParaRPr lang="en-US"/>
        </a:p>
      </dgm:t>
    </dgm:pt>
    <dgm:pt modelId="{45CB2488-D907-47AE-BC04-54EFE53DC38A}" type="sibTrans" cxnId="{586F3005-5191-473F-B04C-B2986C7D59DF}">
      <dgm:prSet/>
      <dgm:spPr/>
      <dgm:t>
        <a:bodyPr/>
        <a:lstStyle/>
        <a:p>
          <a:endParaRPr lang="en-US"/>
        </a:p>
      </dgm:t>
    </dgm:pt>
    <dgm:pt modelId="{0C781DA5-4BA9-43DC-BD83-154E644689F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E3E4A2D0-A8CE-4447-AA2C-9CDD26768062}" type="parTrans" cxnId="{6C7C4343-1677-4B45-A76C-045859A3844E}">
      <dgm:prSet/>
      <dgm:spPr/>
      <dgm:t>
        <a:bodyPr/>
        <a:lstStyle/>
        <a:p>
          <a:endParaRPr lang="en-US"/>
        </a:p>
      </dgm:t>
    </dgm:pt>
    <dgm:pt modelId="{F2CAB68A-3F03-4F70-88F4-A030A27D123D}" type="sibTrans" cxnId="{6C7C4343-1677-4B45-A76C-045859A3844E}">
      <dgm:prSet/>
      <dgm:spPr/>
      <dgm:t>
        <a:bodyPr/>
        <a:lstStyle/>
        <a:p>
          <a:endParaRPr lang="en-US"/>
        </a:p>
      </dgm:t>
    </dgm:pt>
    <dgm:pt modelId="{1AEFAF03-5F46-4DEB-AECF-EFF35B46B132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75F2D044-DB2D-4640-A6C2-CA71738E0334}" type="parTrans" cxnId="{DADA0344-A6BC-42DD-AD2F-BE8DEF6734D7}">
      <dgm:prSet/>
      <dgm:spPr/>
      <dgm:t>
        <a:bodyPr/>
        <a:lstStyle/>
        <a:p>
          <a:endParaRPr lang="en-US"/>
        </a:p>
      </dgm:t>
    </dgm:pt>
    <dgm:pt modelId="{E232FA38-E991-49BB-8060-6BECF610083B}" type="sibTrans" cxnId="{DADA0344-A6BC-42DD-AD2F-BE8DEF6734D7}">
      <dgm:prSet/>
      <dgm:spPr/>
      <dgm:t>
        <a:bodyPr/>
        <a:lstStyle/>
        <a:p>
          <a:endParaRPr lang="en-US"/>
        </a:p>
      </dgm:t>
    </dgm:pt>
    <dgm:pt modelId="{52E3693D-5D09-41DF-A1F6-ABE78530041E}" type="pres">
      <dgm:prSet presAssocID="{7DA8AA71-DAC2-4767-A305-3C3DF654BA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F8EC6D-14AB-481D-B9F8-FF475482A9B5}" type="pres">
      <dgm:prSet presAssocID="{D2918792-7A3E-4559-9559-B6B438197E06}" presName="hierRoot1" presStyleCnt="0"/>
      <dgm:spPr/>
    </dgm:pt>
    <dgm:pt modelId="{E13F6E3C-5624-4CCB-A254-6162C30B7E8B}" type="pres">
      <dgm:prSet presAssocID="{D2918792-7A3E-4559-9559-B6B438197E06}" presName="composite" presStyleCnt="0"/>
      <dgm:spPr/>
    </dgm:pt>
    <dgm:pt modelId="{8D48DE5B-278F-498F-A20D-8FECF6048F81}" type="pres">
      <dgm:prSet presAssocID="{D2918792-7A3E-4559-9559-B6B438197E06}" presName="background" presStyleLbl="node0" presStyleIdx="0" presStyleCnt="1"/>
      <dgm:spPr/>
    </dgm:pt>
    <dgm:pt modelId="{43967D80-5772-4962-80D0-EF55E463B742}" type="pres">
      <dgm:prSet presAssocID="{D2918792-7A3E-4559-9559-B6B438197E06}" presName="text" presStyleLbl="fgAcc0" presStyleIdx="0" presStyleCnt="1">
        <dgm:presLayoutVars>
          <dgm:chPref val="3"/>
        </dgm:presLayoutVars>
      </dgm:prSet>
      <dgm:spPr/>
    </dgm:pt>
    <dgm:pt modelId="{74B9C353-CE9F-4484-B983-1E201CD39148}" type="pres">
      <dgm:prSet presAssocID="{D2918792-7A3E-4559-9559-B6B438197E06}" presName="hierChild2" presStyleCnt="0"/>
      <dgm:spPr/>
    </dgm:pt>
    <dgm:pt modelId="{F73A31A6-B642-4DE6-B9E1-0A25E13F3072}" type="pres">
      <dgm:prSet presAssocID="{0379F2C7-E3EC-4622-9A85-5414B0ABC580}" presName="Name10" presStyleLbl="parChTrans1D2" presStyleIdx="0" presStyleCnt="7"/>
      <dgm:spPr/>
    </dgm:pt>
    <dgm:pt modelId="{2E45D9D1-17C3-4F7B-8DA1-014865E6F5B8}" type="pres">
      <dgm:prSet presAssocID="{8684D2C7-2BBF-45D7-A49F-35CCBBC4F33D}" presName="hierRoot2" presStyleCnt="0"/>
      <dgm:spPr/>
    </dgm:pt>
    <dgm:pt modelId="{61914261-809F-4734-AF14-22A0F8497D91}" type="pres">
      <dgm:prSet presAssocID="{8684D2C7-2BBF-45D7-A49F-35CCBBC4F33D}" presName="composite2" presStyleCnt="0"/>
      <dgm:spPr/>
    </dgm:pt>
    <dgm:pt modelId="{CFCFBAC0-919D-46BA-BFFE-8B106FDEAC99}" type="pres">
      <dgm:prSet presAssocID="{8684D2C7-2BBF-45D7-A49F-35CCBBC4F33D}" presName="background2" presStyleLbl="node2" presStyleIdx="0" presStyleCnt="7"/>
      <dgm:spPr/>
    </dgm:pt>
    <dgm:pt modelId="{941952D0-7FCB-45B7-BC7D-FC47BFBDDE2A}" type="pres">
      <dgm:prSet presAssocID="{8684D2C7-2BBF-45D7-A49F-35CCBBC4F33D}" presName="text2" presStyleLbl="fgAcc2" presStyleIdx="0" presStyleCnt="7">
        <dgm:presLayoutVars>
          <dgm:chPref val="3"/>
        </dgm:presLayoutVars>
      </dgm:prSet>
      <dgm:spPr/>
    </dgm:pt>
    <dgm:pt modelId="{4910CFDC-91B2-4E54-B6A5-F49EBF6B9244}" type="pres">
      <dgm:prSet presAssocID="{8684D2C7-2BBF-45D7-A49F-35CCBBC4F33D}" presName="hierChild3" presStyleCnt="0"/>
      <dgm:spPr/>
    </dgm:pt>
    <dgm:pt modelId="{C17A657D-1ADE-4C13-A984-646C32DE2D3E}" type="pres">
      <dgm:prSet presAssocID="{78E83F7A-65EB-41CF-A179-55FAE18925D5}" presName="Name17" presStyleLbl="parChTrans1D3" presStyleIdx="0" presStyleCnt="7"/>
      <dgm:spPr/>
    </dgm:pt>
    <dgm:pt modelId="{C6CE3187-25F8-4FB9-865D-67A1520E8AE9}" type="pres">
      <dgm:prSet presAssocID="{54C39995-98B7-4E2F-B350-F62EA1745BA9}" presName="hierRoot3" presStyleCnt="0"/>
      <dgm:spPr/>
    </dgm:pt>
    <dgm:pt modelId="{BF3E78C1-A012-4368-A36D-2EF1C69E97C9}" type="pres">
      <dgm:prSet presAssocID="{54C39995-98B7-4E2F-B350-F62EA1745BA9}" presName="composite3" presStyleCnt="0"/>
      <dgm:spPr/>
    </dgm:pt>
    <dgm:pt modelId="{94478B9F-53B5-4BE8-A741-4CD672BB43F7}" type="pres">
      <dgm:prSet presAssocID="{54C39995-98B7-4E2F-B350-F62EA1745BA9}" presName="background3" presStyleLbl="node3" presStyleIdx="0" presStyleCnt="7"/>
      <dgm:spPr/>
    </dgm:pt>
    <dgm:pt modelId="{B270FA53-056F-4686-BF89-07765B66830F}" type="pres">
      <dgm:prSet presAssocID="{54C39995-98B7-4E2F-B350-F62EA1745BA9}" presName="text3" presStyleLbl="fgAcc3" presStyleIdx="0" presStyleCnt="7">
        <dgm:presLayoutVars>
          <dgm:chPref val="3"/>
        </dgm:presLayoutVars>
      </dgm:prSet>
      <dgm:spPr/>
    </dgm:pt>
    <dgm:pt modelId="{59378A42-D404-4496-BAE2-0E961891C95B}" type="pres">
      <dgm:prSet presAssocID="{54C39995-98B7-4E2F-B350-F62EA1745BA9}" presName="hierChild4" presStyleCnt="0"/>
      <dgm:spPr/>
    </dgm:pt>
    <dgm:pt modelId="{DF3AD6C4-79E5-4A5C-AD97-23D5A3701C51}" type="pres">
      <dgm:prSet presAssocID="{5175CDBD-C250-440E-873F-C5BAEB07C9E9}" presName="Name10" presStyleLbl="parChTrans1D2" presStyleIdx="1" presStyleCnt="7"/>
      <dgm:spPr/>
    </dgm:pt>
    <dgm:pt modelId="{BE94A27B-4EC8-44CE-AF94-CB9F919E3814}" type="pres">
      <dgm:prSet presAssocID="{31ADCED0-4021-4CE5-9F8B-ACC03F2528F7}" presName="hierRoot2" presStyleCnt="0"/>
      <dgm:spPr/>
    </dgm:pt>
    <dgm:pt modelId="{75EB59F0-A242-46DC-BC13-FBEC3E83E45A}" type="pres">
      <dgm:prSet presAssocID="{31ADCED0-4021-4CE5-9F8B-ACC03F2528F7}" presName="composite2" presStyleCnt="0"/>
      <dgm:spPr/>
    </dgm:pt>
    <dgm:pt modelId="{1F9AF958-960D-4601-9E9F-AEE421922B64}" type="pres">
      <dgm:prSet presAssocID="{31ADCED0-4021-4CE5-9F8B-ACC03F2528F7}" presName="background2" presStyleLbl="node2" presStyleIdx="1" presStyleCnt="7"/>
      <dgm:spPr/>
    </dgm:pt>
    <dgm:pt modelId="{B8E742FC-454E-43FA-BE7F-E63D7EA9F191}" type="pres">
      <dgm:prSet presAssocID="{31ADCED0-4021-4CE5-9F8B-ACC03F2528F7}" presName="text2" presStyleLbl="fgAcc2" presStyleIdx="1" presStyleCnt="7">
        <dgm:presLayoutVars>
          <dgm:chPref val="3"/>
        </dgm:presLayoutVars>
      </dgm:prSet>
      <dgm:spPr/>
    </dgm:pt>
    <dgm:pt modelId="{D3E11E7F-9C50-40FB-9E22-0A829077A63A}" type="pres">
      <dgm:prSet presAssocID="{31ADCED0-4021-4CE5-9F8B-ACC03F2528F7}" presName="hierChild3" presStyleCnt="0"/>
      <dgm:spPr/>
    </dgm:pt>
    <dgm:pt modelId="{EC6E18E6-90D6-437A-89EB-87B1C8CB71D3}" type="pres">
      <dgm:prSet presAssocID="{21FDD8C2-6BF4-4403-8BAE-92C1ED68E37F}" presName="Name17" presStyleLbl="parChTrans1D3" presStyleIdx="1" presStyleCnt="7"/>
      <dgm:spPr/>
    </dgm:pt>
    <dgm:pt modelId="{C9A67B8A-C67D-4634-9DD7-DE91F6B3855A}" type="pres">
      <dgm:prSet presAssocID="{6BB22BCD-9592-49F6-B368-734440BF71EC}" presName="hierRoot3" presStyleCnt="0"/>
      <dgm:spPr/>
    </dgm:pt>
    <dgm:pt modelId="{DBE36758-D468-4F06-B687-C714A839DFF6}" type="pres">
      <dgm:prSet presAssocID="{6BB22BCD-9592-49F6-B368-734440BF71EC}" presName="composite3" presStyleCnt="0"/>
      <dgm:spPr/>
    </dgm:pt>
    <dgm:pt modelId="{CCD68DBE-71E6-4C80-ABA3-D3616019CB59}" type="pres">
      <dgm:prSet presAssocID="{6BB22BCD-9592-49F6-B368-734440BF71EC}" presName="background3" presStyleLbl="node3" presStyleIdx="1" presStyleCnt="7"/>
      <dgm:spPr/>
    </dgm:pt>
    <dgm:pt modelId="{8A27FB78-3AEC-4176-9904-7288AAE885A3}" type="pres">
      <dgm:prSet presAssocID="{6BB22BCD-9592-49F6-B368-734440BF71EC}" presName="text3" presStyleLbl="fgAcc3" presStyleIdx="1" presStyleCnt="7">
        <dgm:presLayoutVars>
          <dgm:chPref val="3"/>
        </dgm:presLayoutVars>
      </dgm:prSet>
      <dgm:spPr/>
    </dgm:pt>
    <dgm:pt modelId="{E6C36C28-48E9-4AF8-AD18-8FF6392CD9E2}" type="pres">
      <dgm:prSet presAssocID="{6BB22BCD-9592-49F6-B368-734440BF71EC}" presName="hierChild4" presStyleCnt="0"/>
      <dgm:spPr/>
    </dgm:pt>
    <dgm:pt modelId="{797BFE1C-8DEE-47BA-B85E-110A5CA1F4F5}" type="pres">
      <dgm:prSet presAssocID="{ADDCBAEF-6D4A-4568-9ED3-E1F5537264BA}" presName="Name10" presStyleLbl="parChTrans1D2" presStyleIdx="2" presStyleCnt="7"/>
      <dgm:spPr/>
    </dgm:pt>
    <dgm:pt modelId="{554AC1AD-931D-40E6-83EA-80F0078CCD3C}" type="pres">
      <dgm:prSet presAssocID="{D4609CA1-6802-41D2-B852-6610E7F7451B}" presName="hierRoot2" presStyleCnt="0"/>
      <dgm:spPr/>
    </dgm:pt>
    <dgm:pt modelId="{6B5DCDB4-5026-4515-8D90-BE716A2CC193}" type="pres">
      <dgm:prSet presAssocID="{D4609CA1-6802-41D2-B852-6610E7F7451B}" presName="composite2" presStyleCnt="0"/>
      <dgm:spPr/>
    </dgm:pt>
    <dgm:pt modelId="{88704B83-9844-48F5-BA9E-31941FEB00E1}" type="pres">
      <dgm:prSet presAssocID="{D4609CA1-6802-41D2-B852-6610E7F7451B}" presName="background2" presStyleLbl="node2" presStyleIdx="2" presStyleCnt="7"/>
      <dgm:spPr/>
    </dgm:pt>
    <dgm:pt modelId="{A871C03A-C256-4167-9876-5217040D6170}" type="pres">
      <dgm:prSet presAssocID="{D4609CA1-6802-41D2-B852-6610E7F7451B}" presName="text2" presStyleLbl="fgAcc2" presStyleIdx="2" presStyleCnt="7">
        <dgm:presLayoutVars>
          <dgm:chPref val="3"/>
        </dgm:presLayoutVars>
      </dgm:prSet>
      <dgm:spPr/>
    </dgm:pt>
    <dgm:pt modelId="{67F2FF8F-B045-44A7-8B9B-3B1184DE7394}" type="pres">
      <dgm:prSet presAssocID="{D4609CA1-6802-41D2-B852-6610E7F7451B}" presName="hierChild3" presStyleCnt="0"/>
      <dgm:spPr/>
    </dgm:pt>
    <dgm:pt modelId="{556C0215-B079-4C7A-8235-E4DF1ED8BE03}" type="pres">
      <dgm:prSet presAssocID="{C6B6D8E5-3C10-485B-A557-E1583B27A480}" presName="Name17" presStyleLbl="parChTrans1D3" presStyleIdx="2" presStyleCnt="7"/>
      <dgm:spPr/>
    </dgm:pt>
    <dgm:pt modelId="{9DEB00CF-F264-47AA-ABC7-4A5E6227BEFC}" type="pres">
      <dgm:prSet presAssocID="{04316148-FAC9-4932-9BB1-25E2F31ABBC5}" presName="hierRoot3" presStyleCnt="0"/>
      <dgm:spPr/>
    </dgm:pt>
    <dgm:pt modelId="{660C0D5A-7B33-4029-A0FF-E5D9445FBD89}" type="pres">
      <dgm:prSet presAssocID="{04316148-FAC9-4932-9BB1-25E2F31ABBC5}" presName="composite3" presStyleCnt="0"/>
      <dgm:spPr/>
    </dgm:pt>
    <dgm:pt modelId="{3B129340-FEBB-4454-972E-662C0493CA1F}" type="pres">
      <dgm:prSet presAssocID="{04316148-FAC9-4932-9BB1-25E2F31ABBC5}" presName="background3" presStyleLbl="node3" presStyleIdx="2" presStyleCnt="7"/>
      <dgm:spPr/>
    </dgm:pt>
    <dgm:pt modelId="{570C07FD-43C1-43B0-9D66-296CD4956DC7}" type="pres">
      <dgm:prSet presAssocID="{04316148-FAC9-4932-9BB1-25E2F31ABBC5}" presName="text3" presStyleLbl="fgAcc3" presStyleIdx="2" presStyleCnt="7">
        <dgm:presLayoutVars>
          <dgm:chPref val="3"/>
        </dgm:presLayoutVars>
      </dgm:prSet>
      <dgm:spPr/>
    </dgm:pt>
    <dgm:pt modelId="{08049093-ADD9-4A55-970C-1B71443B3E43}" type="pres">
      <dgm:prSet presAssocID="{04316148-FAC9-4932-9BB1-25E2F31ABBC5}" presName="hierChild4" presStyleCnt="0"/>
      <dgm:spPr/>
    </dgm:pt>
    <dgm:pt modelId="{BB86F120-4282-442B-9AAC-B00254116052}" type="pres">
      <dgm:prSet presAssocID="{8AA240CD-F50F-4DF3-B127-C1CD42781AD7}" presName="Name10" presStyleLbl="parChTrans1D2" presStyleIdx="3" presStyleCnt="7"/>
      <dgm:spPr/>
    </dgm:pt>
    <dgm:pt modelId="{B46A48F8-A0AD-4FC2-AF25-7C97EF971F49}" type="pres">
      <dgm:prSet presAssocID="{4FB9806F-C9F7-4308-87F5-2439CF0E86CC}" presName="hierRoot2" presStyleCnt="0"/>
      <dgm:spPr/>
    </dgm:pt>
    <dgm:pt modelId="{3363908A-3270-43E4-B63D-F44681051992}" type="pres">
      <dgm:prSet presAssocID="{4FB9806F-C9F7-4308-87F5-2439CF0E86CC}" presName="composite2" presStyleCnt="0"/>
      <dgm:spPr/>
    </dgm:pt>
    <dgm:pt modelId="{F012D052-BF46-4031-A0FE-456666B60056}" type="pres">
      <dgm:prSet presAssocID="{4FB9806F-C9F7-4308-87F5-2439CF0E86CC}" presName="background2" presStyleLbl="node2" presStyleIdx="3" presStyleCnt="7"/>
      <dgm:spPr/>
    </dgm:pt>
    <dgm:pt modelId="{581ACA1C-C178-47EF-87B6-7413F57D3415}" type="pres">
      <dgm:prSet presAssocID="{4FB9806F-C9F7-4308-87F5-2439CF0E86CC}" presName="text2" presStyleLbl="fgAcc2" presStyleIdx="3" presStyleCnt="7">
        <dgm:presLayoutVars>
          <dgm:chPref val="3"/>
        </dgm:presLayoutVars>
      </dgm:prSet>
      <dgm:spPr/>
    </dgm:pt>
    <dgm:pt modelId="{99B4FBE3-9E1C-4179-8E5C-D2C0C1EBFE60}" type="pres">
      <dgm:prSet presAssocID="{4FB9806F-C9F7-4308-87F5-2439CF0E86CC}" presName="hierChild3" presStyleCnt="0"/>
      <dgm:spPr/>
    </dgm:pt>
    <dgm:pt modelId="{8E784BE6-126B-4BD4-83B9-51FABA889609}" type="pres">
      <dgm:prSet presAssocID="{5EB73847-AC46-4605-B8DA-D241249F697B}" presName="Name17" presStyleLbl="parChTrans1D3" presStyleIdx="3" presStyleCnt="7"/>
      <dgm:spPr/>
    </dgm:pt>
    <dgm:pt modelId="{307E411F-133E-4532-8AF9-62E4DDB434E9}" type="pres">
      <dgm:prSet presAssocID="{5C8102C5-62C1-448C-AC45-C307A766FC92}" presName="hierRoot3" presStyleCnt="0"/>
      <dgm:spPr/>
    </dgm:pt>
    <dgm:pt modelId="{E27D404E-2E20-48B4-8A48-9DF0965D2A1A}" type="pres">
      <dgm:prSet presAssocID="{5C8102C5-62C1-448C-AC45-C307A766FC92}" presName="composite3" presStyleCnt="0"/>
      <dgm:spPr/>
    </dgm:pt>
    <dgm:pt modelId="{F10E811F-6869-480F-9314-B58286E03E9D}" type="pres">
      <dgm:prSet presAssocID="{5C8102C5-62C1-448C-AC45-C307A766FC92}" presName="background3" presStyleLbl="node3" presStyleIdx="3" presStyleCnt="7"/>
      <dgm:spPr/>
    </dgm:pt>
    <dgm:pt modelId="{19553A18-18F5-4681-831F-C777862F52A3}" type="pres">
      <dgm:prSet presAssocID="{5C8102C5-62C1-448C-AC45-C307A766FC92}" presName="text3" presStyleLbl="fgAcc3" presStyleIdx="3" presStyleCnt="7">
        <dgm:presLayoutVars>
          <dgm:chPref val="3"/>
        </dgm:presLayoutVars>
      </dgm:prSet>
      <dgm:spPr/>
    </dgm:pt>
    <dgm:pt modelId="{5EFCDE6B-C620-469B-8355-AACEABFF6579}" type="pres">
      <dgm:prSet presAssocID="{5C8102C5-62C1-448C-AC45-C307A766FC92}" presName="hierChild4" presStyleCnt="0"/>
      <dgm:spPr/>
    </dgm:pt>
    <dgm:pt modelId="{AB923B53-4B6F-48DF-9316-830356C7014F}" type="pres">
      <dgm:prSet presAssocID="{F11FCABF-B728-434D-8205-3BA1395DE38C}" presName="Name10" presStyleLbl="parChTrans1D2" presStyleIdx="4" presStyleCnt="7"/>
      <dgm:spPr/>
    </dgm:pt>
    <dgm:pt modelId="{6E0BF5E8-1647-4C75-B5E1-2DF2F1FF0631}" type="pres">
      <dgm:prSet presAssocID="{846D1E85-495A-43C6-8C79-826B2787743C}" presName="hierRoot2" presStyleCnt="0"/>
      <dgm:spPr/>
    </dgm:pt>
    <dgm:pt modelId="{00712431-3EC4-4671-8250-DD6EEDA72720}" type="pres">
      <dgm:prSet presAssocID="{846D1E85-495A-43C6-8C79-826B2787743C}" presName="composite2" presStyleCnt="0"/>
      <dgm:spPr/>
    </dgm:pt>
    <dgm:pt modelId="{C80FFAEA-9A1C-48FB-B10B-55423F38914D}" type="pres">
      <dgm:prSet presAssocID="{846D1E85-495A-43C6-8C79-826B2787743C}" presName="background2" presStyleLbl="node2" presStyleIdx="4" presStyleCnt="7"/>
      <dgm:spPr/>
    </dgm:pt>
    <dgm:pt modelId="{3D27706D-8D5B-4179-9260-8FBE4FA99D14}" type="pres">
      <dgm:prSet presAssocID="{846D1E85-495A-43C6-8C79-826B2787743C}" presName="text2" presStyleLbl="fgAcc2" presStyleIdx="4" presStyleCnt="7">
        <dgm:presLayoutVars>
          <dgm:chPref val="3"/>
        </dgm:presLayoutVars>
      </dgm:prSet>
      <dgm:spPr/>
    </dgm:pt>
    <dgm:pt modelId="{A0B6704B-D067-46CF-9530-4CB02B51ABE2}" type="pres">
      <dgm:prSet presAssocID="{846D1E85-495A-43C6-8C79-826B2787743C}" presName="hierChild3" presStyleCnt="0"/>
      <dgm:spPr/>
    </dgm:pt>
    <dgm:pt modelId="{C36D7505-539D-4548-972D-30075C75AB83}" type="pres">
      <dgm:prSet presAssocID="{8E1BAD16-24D8-43EA-AA05-57BCDE2F678C}" presName="Name17" presStyleLbl="parChTrans1D3" presStyleIdx="4" presStyleCnt="7"/>
      <dgm:spPr/>
    </dgm:pt>
    <dgm:pt modelId="{32D0F91C-BC3C-4645-AAFA-76E42C3DD760}" type="pres">
      <dgm:prSet presAssocID="{48531E70-549F-4200-AC5C-C9C80525F97D}" presName="hierRoot3" presStyleCnt="0"/>
      <dgm:spPr/>
    </dgm:pt>
    <dgm:pt modelId="{6C98DEA5-B974-420D-A010-A78446EA5B9C}" type="pres">
      <dgm:prSet presAssocID="{48531E70-549F-4200-AC5C-C9C80525F97D}" presName="composite3" presStyleCnt="0"/>
      <dgm:spPr/>
    </dgm:pt>
    <dgm:pt modelId="{566290E8-43E1-40B6-BBD0-7BA1977F44B3}" type="pres">
      <dgm:prSet presAssocID="{48531E70-549F-4200-AC5C-C9C80525F97D}" presName="background3" presStyleLbl="node3" presStyleIdx="4" presStyleCnt="7"/>
      <dgm:spPr/>
    </dgm:pt>
    <dgm:pt modelId="{BADAEC9A-1286-4040-B727-ACA953358B42}" type="pres">
      <dgm:prSet presAssocID="{48531E70-549F-4200-AC5C-C9C80525F97D}" presName="text3" presStyleLbl="fgAcc3" presStyleIdx="4" presStyleCnt="7">
        <dgm:presLayoutVars>
          <dgm:chPref val="3"/>
        </dgm:presLayoutVars>
      </dgm:prSet>
      <dgm:spPr/>
    </dgm:pt>
    <dgm:pt modelId="{028FF384-B6E3-4BA2-942A-FABCAD85026D}" type="pres">
      <dgm:prSet presAssocID="{48531E70-549F-4200-AC5C-C9C80525F97D}" presName="hierChild4" presStyleCnt="0"/>
      <dgm:spPr/>
    </dgm:pt>
    <dgm:pt modelId="{00F7C47B-A049-4D60-81C1-A5FEE7160388}" type="pres">
      <dgm:prSet presAssocID="{268F4605-F641-4B26-971A-D96769BD1671}" presName="Name10" presStyleLbl="parChTrans1D2" presStyleIdx="5" presStyleCnt="7"/>
      <dgm:spPr/>
    </dgm:pt>
    <dgm:pt modelId="{AFA7C105-7D67-4C58-827F-26694DAA2C8B}" type="pres">
      <dgm:prSet presAssocID="{11071A2D-47C5-4528-A51D-B822B2808A70}" presName="hierRoot2" presStyleCnt="0"/>
      <dgm:spPr/>
    </dgm:pt>
    <dgm:pt modelId="{4404E343-20BE-4117-B300-7ADF1F56036A}" type="pres">
      <dgm:prSet presAssocID="{11071A2D-47C5-4528-A51D-B822B2808A70}" presName="composite2" presStyleCnt="0"/>
      <dgm:spPr/>
    </dgm:pt>
    <dgm:pt modelId="{34C1B048-4A2B-4F7D-942C-5653F727E7F6}" type="pres">
      <dgm:prSet presAssocID="{11071A2D-47C5-4528-A51D-B822B2808A70}" presName="background2" presStyleLbl="node2" presStyleIdx="5" presStyleCnt="7"/>
      <dgm:spPr/>
    </dgm:pt>
    <dgm:pt modelId="{8504E6B7-D41D-4525-AF30-37FE32CBBEC1}" type="pres">
      <dgm:prSet presAssocID="{11071A2D-47C5-4528-A51D-B822B2808A70}" presName="text2" presStyleLbl="fgAcc2" presStyleIdx="5" presStyleCnt="7">
        <dgm:presLayoutVars>
          <dgm:chPref val="3"/>
        </dgm:presLayoutVars>
      </dgm:prSet>
      <dgm:spPr/>
    </dgm:pt>
    <dgm:pt modelId="{EF9138E7-5405-4AAC-A6FC-AA79462F52CE}" type="pres">
      <dgm:prSet presAssocID="{11071A2D-47C5-4528-A51D-B822B2808A70}" presName="hierChild3" presStyleCnt="0"/>
      <dgm:spPr/>
    </dgm:pt>
    <dgm:pt modelId="{EFAA563F-629A-4640-9DBD-456693F242F1}" type="pres">
      <dgm:prSet presAssocID="{E3E4A2D0-A8CE-4447-AA2C-9CDD26768062}" presName="Name17" presStyleLbl="parChTrans1D3" presStyleIdx="5" presStyleCnt="7"/>
      <dgm:spPr/>
    </dgm:pt>
    <dgm:pt modelId="{80AC1440-9BC4-4114-8AED-AD514E2FAC64}" type="pres">
      <dgm:prSet presAssocID="{0C781DA5-4BA9-43DC-BD83-154E644689F8}" presName="hierRoot3" presStyleCnt="0"/>
      <dgm:spPr/>
    </dgm:pt>
    <dgm:pt modelId="{E3283125-37A5-4BC3-AB90-BFC667640CEF}" type="pres">
      <dgm:prSet presAssocID="{0C781DA5-4BA9-43DC-BD83-154E644689F8}" presName="composite3" presStyleCnt="0"/>
      <dgm:spPr/>
    </dgm:pt>
    <dgm:pt modelId="{B03EB16C-ED86-41B3-8530-00DE017AE070}" type="pres">
      <dgm:prSet presAssocID="{0C781DA5-4BA9-43DC-BD83-154E644689F8}" presName="background3" presStyleLbl="node3" presStyleIdx="5" presStyleCnt="7"/>
      <dgm:spPr/>
    </dgm:pt>
    <dgm:pt modelId="{84381283-F397-4A0D-B713-8BBFEB8DADD9}" type="pres">
      <dgm:prSet presAssocID="{0C781DA5-4BA9-43DC-BD83-154E644689F8}" presName="text3" presStyleLbl="fgAcc3" presStyleIdx="5" presStyleCnt="7">
        <dgm:presLayoutVars>
          <dgm:chPref val="3"/>
        </dgm:presLayoutVars>
      </dgm:prSet>
      <dgm:spPr/>
    </dgm:pt>
    <dgm:pt modelId="{8436355A-165B-46AE-A646-F65BE37FC3D3}" type="pres">
      <dgm:prSet presAssocID="{0C781DA5-4BA9-43DC-BD83-154E644689F8}" presName="hierChild4" presStyleCnt="0"/>
      <dgm:spPr/>
    </dgm:pt>
    <dgm:pt modelId="{9A45CA6C-5CB4-4E83-8A06-575291EFB65D}" type="pres">
      <dgm:prSet presAssocID="{52D1C894-07A9-4877-BEC7-363953407495}" presName="Name10" presStyleLbl="parChTrans1D2" presStyleIdx="6" presStyleCnt="7"/>
      <dgm:spPr/>
    </dgm:pt>
    <dgm:pt modelId="{E62E79AC-98B9-463B-8DC3-E1F0957AA9EC}" type="pres">
      <dgm:prSet presAssocID="{461B0FA4-09E4-4A8A-9286-12FA079E4988}" presName="hierRoot2" presStyleCnt="0"/>
      <dgm:spPr/>
    </dgm:pt>
    <dgm:pt modelId="{8F9B5A94-60BE-4460-8ED0-E95B89D33E30}" type="pres">
      <dgm:prSet presAssocID="{461B0FA4-09E4-4A8A-9286-12FA079E4988}" presName="composite2" presStyleCnt="0"/>
      <dgm:spPr/>
    </dgm:pt>
    <dgm:pt modelId="{40846883-93C7-486D-A6A0-16745760DCAD}" type="pres">
      <dgm:prSet presAssocID="{461B0FA4-09E4-4A8A-9286-12FA079E4988}" presName="background2" presStyleLbl="node2" presStyleIdx="6" presStyleCnt="7"/>
      <dgm:spPr/>
    </dgm:pt>
    <dgm:pt modelId="{56166144-4DC3-4AA4-9D71-1177CFF0A591}" type="pres">
      <dgm:prSet presAssocID="{461B0FA4-09E4-4A8A-9286-12FA079E4988}" presName="text2" presStyleLbl="fgAcc2" presStyleIdx="6" presStyleCnt="7">
        <dgm:presLayoutVars>
          <dgm:chPref val="3"/>
        </dgm:presLayoutVars>
      </dgm:prSet>
      <dgm:spPr/>
    </dgm:pt>
    <dgm:pt modelId="{0CE3159A-851F-484C-9BF1-34A005093B8D}" type="pres">
      <dgm:prSet presAssocID="{461B0FA4-09E4-4A8A-9286-12FA079E4988}" presName="hierChild3" presStyleCnt="0"/>
      <dgm:spPr/>
    </dgm:pt>
    <dgm:pt modelId="{779619FB-1B16-46E1-B80B-B32DD8BA5296}" type="pres">
      <dgm:prSet presAssocID="{0C97FA67-D0DC-42AD-82F9-5087E963637B}" presName="Name17" presStyleLbl="parChTrans1D3" presStyleIdx="6" presStyleCnt="7"/>
      <dgm:spPr/>
    </dgm:pt>
    <dgm:pt modelId="{A25B07FF-F72A-4585-83A8-ACDDC6BEA04D}" type="pres">
      <dgm:prSet presAssocID="{569F311F-0894-45A0-B6FE-5FA1A3642BE3}" presName="hierRoot3" presStyleCnt="0"/>
      <dgm:spPr/>
    </dgm:pt>
    <dgm:pt modelId="{3A7BDE0C-BB50-472B-A29E-961FA5B0687F}" type="pres">
      <dgm:prSet presAssocID="{569F311F-0894-45A0-B6FE-5FA1A3642BE3}" presName="composite3" presStyleCnt="0"/>
      <dgm:spPr/>
    </dgm:pt>
    <dgm:pt modelId="{41F0EB86-0E36-426E-99E4-19DD68BABDD4}" type="pres">
      <dgm:prSet presAssocID="{569F311F-0894-45A0-B6FE-5FA1A3642BE3}" presName="background3" presStyleLbl="node3" presStyleIdx="6" presStyleCnt="7"/>
      <dgm:spPr/>
    </dgm:pt>
    <dgm:pt modelId="{FC9A2F3E-1723-4F5E-89BB-B0FBF2676EE6}" type="pres">
      <dgm:prSet presAssocID="{569F311F-0894-45A0-B6FE-5FA1A3642BE3}" presName="text3" presStyleLbl="fgAcc3" presStyleIdx="6" presStyleCnt="7">
        <dgm:presLayoutVars>
          <dgm:chPref val="3"/>
        </dgm:presLayoutVars>
      </dgm:prSet>
      <dgm:spPr/>
    </dgm:pt>
    <dgm:pt modelId="{D061D281-8ACA-4709-B005-4DAA2ACFCDFD}" type="pres">
      <dgm:prSet presAssocID="{569F311F-0894-45A0-B6FE-5FA1A3642BE3}" presName="hierChild4" presStyleCnt="0"/>
      <dgm:spPr/>
    </dgm:pt>
    <dgm:pt modelId="{07D7765C-CBD5-43C3-9072-AAE78B1BBBC7}" type="pres">
      <dgm:prSet presAssocID="{75F2D044-DB2D-4640-A6C2-CA71738E0334}" presName="Name23" presStyleLbl="parChTrans1D4" presStyleIdx="0" presStyleCnt="1"/>
      <dgm:spPr/>
    </dgm:pt>
    <dgm:pt modelId="{24ED8E77-6559-45AE-B9E3-33CC4DEAA8B7}" type="pres">
      <dgm:prSet presAssocID="{1AEFAF03-5F46-4DEB-AECF-EFF35B46B132}" presName="hierRoot4" presStyleCnt="0"/>
      <dgm:spPr/>
    </dgm:pt>
    <dgm:pt modelId="{D82DABED-66CC-4C65-812B-A2590D3ECF04}" type="pres">
      <dgm:prSet presAssocID="{1AEFAF03-5F46-4DEB-AECF-EFF35B46B132}" presName="composite4" presStyleCnt="0"/>
      <dgm:spPr/>
    </dgm:pt>
    <dgm:pt modelId="{D3D1F1A3-EC28-4E66-B01F-6C1EF42A01F6}" type="pres">
      <dgm:prSet presAssocID="{1AEFAF03-5F46-4DEB-AECF-EFF35B46B132}" presName="background4" presStyleLbl="node4" presStyleIdx="0" presStyleCnt="1"/>
      <dgm:spPr/>
    </dgm:pt>
    <dgm:pt modelId="{A8D50265-C311-455C-9CDF-9998D1C5A2CF}" type="pres">
      <dgm:prSet presAssocID="{1AEFAF03-5F46-4DEB-AECF-EFF35B46B132}" presName="text4" presStyleLbl="fgAcc4" presStyleIdx="0" presStyleCnt="1">
        <dgm:presLayoutVars>
          <dgm:chPref val="3"/>
        </dgm:presLayoutVars>
      </dgm:prSet>
      <dgm:spPr/>
    </dgm:pt>
    <dgm:pt modelId="{05532D5A-413B-4E22-A169-5C48049764B8}" type="pres">
      <dgm:prSet presAssocID="{1AEFAF03-5F46-4DEB-AECF-EFF35B46B132}" presName="hierChild5" presStyleCnt="0"/>
      <dgm:spPr/>
    </dgm:pt>
  </dgm:ptLst>
  <dgm:cxnLst>
    <dgm:cxn modelId="{6EAA5B04-5785-1B44-A4F4-53C1DF092E67}" type="presOf" srcId="{D4609CA1-6802-41D2-B852-6610E7F7451B}" destId="{A871C03A-C256-4167-9876-5217040D6170}" srcOrd="0" destOrd="0" presId="urn:microsoft.com/office/officeart/2005/8/layout/hierarchy1"/>
    <dgm:cxn modelId="{586F3005-5191-473F-B04C-B2986C7D59DF}" srcId="{846D1E85-495A-43C6-8C79-826B2787743C}" destId="{48531E70-549F-4200-AC5C-C9C80525F97D}" srcOrd="0" destOrd="0" parTransId="{8E1BAD16-24D8-43EA-AA05-57BCDE2F678C}" sibTransId="{45CB2488-D907-47AE-BC04-54EFE53DC38A}"/>
    <dgm:cxn modelId="{CA7CCF0F-7ECC-0E4E-AA4D-D0B17DE2D3BA}" type="presOf" srcId="{21FDD8C2-6BF4-4403-8BAE-92C1ED68E37F}" destId="{EC6E18E6-90D6-437A-89EB-87B1C8CB71D3}" srcOrd="0" destOrd="0" presId="urn:microsoft.com/office/officeart/2005/8/layout/hierarchy1"/>
    <dgm:cxn modelId="{22B09812-4A81-8F46-9D90-869E26F9468B}" type="presOf" srcId="{75F2D044-DB2D-4640-A6C2-CA71738E0334}" destId="{07D7765C-CBD5-43C3-9072-AAE78B1BBBC7}" srcOrd="0" destOrd="0" presId="urn:microsoft.com/office/officeart/2005/8/layout/hierarchy1"/>
    <dgm:cxn modelId="{2842CF1E-F9FD-4F64-97AC-DF3A8E557EF9}" srcId="{D2918792-7A3E-4559-9559-B6B438197E06}" destId="{11071A2D-47C5-4528-A51D-B822B2808A70}" srcOrd="5" destOrd="0" parTransId="{268F4605-F641-4B26-971A-D96769BD1671}" sibTransId="{3DAB3738-85A5-49AC-A8A4-839B0CA8E984}"/>
    <dgm:cxn modelId="{B55DC320-FF06-3B43-80F3-385812CF74CE}" type="presOf" srcId="{846D1E85-495A-43C6-8C79-826B2787743C}" destId="{3D27706D-8D5B-4179-9260-8FBE4FA99D14}" srcOrd="0" destOrd="0" presId="urn:microsoft.com/office/officeart/2005/8/layout/hierarchy1"/>
    <dgm:cxn modelId="{D4D03927-67C3-A44E-8076-56B053A16E99}" type="presOf" srcId="{5EB73847-AC46-4605-B8DA-D241249F697B}" destId="{8E784BE6-126B-4BD4-83B9-51FABA889609}" srcOrd="0" destOrd="0" presId="urn:microsoft.com/office/officeart/2005/8/layout/hierarchy1"/>
    <dgm:cxn modelId="{F2698F29-4B81-AE46-A7EC-94923C5B048F}" type="presOf" srcId="{F11FCABF-B728-434D-8205-3BA1395DE38C}" destId="{AB923B53-4B6F-48DF-9316-830356C7014F}" srcOrd="0" destOrd="0" presId="urn:microsoft.com/office/officeart/2005/8/layout/hierarchy1"/>
    <dgm:cxn modelId="{405DE32D-E2F0-DF42-B4CD-99E9D3473555}" type="presOf" srcId="{8E1BAD16-24D8-43EA-AA05-57BCDE2F678C}" destId="{C36D7505-539D-4548-972D-30075C75AB83}" srcOrd="0" destOrd="0" presId="urn:microsoft.com/office/officeart/2005/8/layout/hierarchy1"/>
    <dgm:cxn modelId="{6A369B2F-9B38-414A-B33E-C283B8484475}" type="presOf" srcId="{0C97FA67-D0DC-42AD-82F9-5087E963637B}" destId="{779619FB-1B16-46E1-B80B-B32DD8BA5296}" srcOrd="0" destOrd="0" presId="urn:microsoft.com/office/officeart/2005/8/layout/hierarchy1"/>
    <dgm:cxn modelId="{4FEA1B32-2948-3D4F-9EB4-37137A634831}" type="presOf" srcId="{1AEFAF03-5F46-4DEB-AECF-EFF35B46B132}" destId="{A8D50265-C311-455C-9CDF-9998D1C5A2CF}" srcOrd="0" destOrd="0" presId="urn:microsoft.com/office/officeart/2005/8/layout/hierarchy1"/>
    <dgm:cxn modelId="{2CC7F735-ECD8-2940-AE4B-19BB61D0F6B8}" type="presOf" srcId="{48531E70-549F-4200-AC5C-C9C80525F97D}" destId="{BADAEC9A-1286-4040-B727-ACA953358B42}" srcOrd="0" destOrd="0" presId="urn:microsoft.com/office/officeart/2005/8/layout/hierarchy1"/>
    <dgm:cxn modelId="{02434241-568D-F049-A70E-4A2AB5508D5A}" type="presOf" srcId="{ADDCBAEF-6D4A-4568-9ED3-E1F5537264BA}" destId="{797BFE1C-8DEE-47BA-B85E-110A5CA1F4F5}" srcOrd="0" destOrd="0" presId="urn:microsoft.com/office/officeart/2005/8/layout/hierarchy1"/>
    <dgm:cxn modelId="{6C7C4343-1677-4B45-A76C-045859A3844E}" srcId="{11071A2D-47C5-4528-A51D-B822B2808A70}" destId="{0C781DA5-4BA9-43DC-BD83-154E644689F8}" srcOrd="0" destOrd="0" parTransId="{E3E4A2D0-A8CE-4447-AA2C-9CDD26768062}" sibTransId="{F2CAB68A-3F03-4F70-88F4-A030A27D123D}"/>
    <dgm:cxn modelId="{B281B763-67C2-9D4F-B3C5-7E2D3D3377F8}" type="presOf" srcId="{C6B6D8E5-3C10-485B-A557-E1583B27A480}" destId="{556C0215-B079-4C7A-8235-E4DF1ED8BE03}" srcOrd="0" destOrd="0" presId="urn:microsoft.com/office/officeart/2005/8/layout/hierarchy1"/>
    <dgm:cxn modelId="{DADA0344-A6BC-42DD-AD2F-BE8DEF6734D7}" srcId="{569F311F-0894-45A0-B6FE-5FA1A3642BE3}" destId="{1AEFAF03-5F46-4DEB-AECF-EFF35B46B132}" srcOrd="0" destOrd="0" parTransId="{75F2D044-DB2D-4640-A6C2-CA71738E0334}" sibTransId="{E232FA38-E991-49BB-8060-6BECF610083B}"/>
    <dgm:cxn modelId="{AB7A7864-E2F3-D04E-9658-DD4010989A39}" type="presOf" srcId="{0C781DA5-4BA9-43DC-BD83-154E644689F8}" destId="{84381283-F397-4A0D-B713-8BBFEB8DADD9}" srcOrd="0" destOrd="0" presId="urn:microsoft.com/office/officeart/2005/8/layout/hierarchy1"/>
    <dgm:cxn modelId="{E01E0F47-F65C-8B43-9275-7EFEFCA5A56D}" type="presOf" srcId="{E3E4A2D0-A8CE-4447-AA2C-9CDD26768062}" destId="{EFAA563F-629A-4640-9DBD-456693F242F1}" srcOrd="0" destOrd="0" presId="urn:microsoft.com/office/officeart/2005/8/layout/hierarchy1"/>
    <dgm:cxn modelId="{BF27474B-AFB5-497A-8368-E3B7901AFCD2}" srcId="{D2918792-7A3E-4559-9559-B6B438197E06}" destId="{4FB9806F-C9F7-4308-87F5-2439CF0E86CC}" srcOrd="3" destOrd="0" parTransId="{8AA240CD-F50F-4DF3-B127-C1CD42781AD7}" sibTransId="{E2D00E75-9CCF-447B-B49E-28824348C329}"/>
    <dgm:cxn modelId="{C180464D-4EE1-9049-9061-779FC71B77DB}" type="presOf" srcId="{8AA240CD-F50F-4DF3-B127-C1CD42781AD7}" destId="{BB86F120-4282-442B-9AAC-B00254116052}" srcOrd="0" destOrd="0" presId="urn:microsoft.com/office/officeart/2005/8/layout/hierarchy1"/>
    <dgm:cxn modelId="{ABF7626E-5114-454A-9C85-0AFEACBAF192}" type="presOf" srcId="{78E83F7A-65EB-41CF-A179-55FAE18925D5}" destId="{C17A657D-1ADE-4C13-A984-646C32DE2D3E}" srcOrd="0" destOrd="0" presId="urn:microsoft.com/office/officeart/2005/8/layout/hierarchy1"/>
    <dgm:cxn modelId="{50E57E6E-DA30-4B16-98C3-D9C9ADFFEF15}" srcId="{D2918792-7A3E-4559-9559-B6B438197E06}" destId="{D4609CA1-6802-41D2-B852-6610E7F7451B}" srcOrd="2" destOrd="0" parTransId="{ADDCBAEF-6D4A-4568-9ED3-E1F5537264BA}" sibTransId="{54F7CB87-6DB9-4E47-8D60-EE8D926DD3D8}"/>
    <dgm:cxn modelId="{C60C916E-FEB2-224A-9B2D-34ABCA83E88F}" type="presOf" srcId="{6BB22BCD-9592-49F6-B368-734440BF71EC}" destId="{8A27FB78-3AEC-4176-9904-7288AAE885A3}" srcOrd="0" destOrd="0" presId="urn:microsoft.com/office/officeart/2005/8/layout/hierarchy1"/>
    <dgm:cxn modelId="{C4F5F976-7F74-4C78-AE5B-128035A9966E}" srcId="{D2918792-7A3E-4559-9559-B6B438197E06}" destId="{846D1E85-495A-43C6-8C79-826B2787743C}" srcOrd="4" destOrd="0" parTransId="{F11FCABF-B728-434D-8205-3BA1395DE38C}" sibTransId="{E1F2A526-C2B7-408C-91E3-CCAB8D092748}"/>
    <dgm:cxn modelId="{0F602757-6FE8-4077-A163-AA31F645AA2E}" srcId="{D2918792-7A3E-4559-9559-B6B438197E06}" destId="{31ADCED0-4021-4CE5-9F8B-ACC03F2528F7}" srcOrd="1" destOrd="0" parTransId="{5175CDBD-C250-440E-873F-C5BAEB07C9E9}" sibTransId="{A3544E42-5684-4946-BBC4-5CC3CBCEF35E}"/>
    <dgm:cxn modelId="{06466F7C-4BC6-4E09-B2F1-C455227D3CBF}" srcId="{4FB9806F-C9F7-4308-87F5-2439CF0E86CC}" destId="{5C8102C5-62C1-448C-AC45-C307A766FC92}" srcOrd="0" destOrd="0" parTransId="{5EB73847-AC46-4605-B8DA-D241249F697B}" sibTransId="{C9DDBB70-6FE0-4FB4-98F9-15474671E46A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AB71467E-CBD6-0943-AD28-A0FFC8A57F58}" type="presOf" srcId="{4FB9806F-C9F7-4308-87F5-2439CF0E86CC}" destId="{581ACA1C-C178-47EF-87B6-7413F57D3415}" srcOrd="0" destOrd="0" presId="urn:microsoft.com/office/officeart/2005/8/layout/hierarchy1"/>
    <dgm:cxn modelId="{1ED6BC7E-0CB4-344E-A575-8ED13050C291}" type="presOf" srcId="{268F4605-F641-4B26-971A-D96769BD1671}" destId="{00F7C47B-A049-4D60-81C1-A5FEE7160388}" srcOrd="0" destOrd="0" presId="urn:microsoft.com/office/officeart/2005/8/layout/hierarchy1"/>
    <dgm:cxn modelId="{9631DB7E-1038-7F4A-B927-6A8216DF3ACA}" type="presOf" srcId="{7DA8AA71-DAC2-4767-A305-3C3DF654BA0C}" destId="{52E3693D-5D09-41DF-A1F6-ABE78530041E}" srcOrd="0" destOrd="0" presId="urn:microsoft.com/office/officeart/2005/8/layout/hierarchy1"/>
    <dgm:cxn modelId="{D8029089-1C9B-D14A-B2F8-25E0D58D946E}" type="presOf" srcId="{52D1C894-07A9-4877-BEC7-363953407495}" destId="{9A45CA6C-5CB4-4E83-8A06-575291EFB65D}" srcOrd="0" destOrd="0" presId="urn:microsoft.com/office/officeart/2005/8/layout/hierarchy1"/>
    <dgm:cxn modelId="{AA35BB98-FB37-40EB-8F52-FC38D05BA8B0}" srcId="{31ADCED0-4021-4CE5-9F8B-ACC03F2528F7}" destId="{6BB22BCD-9592-49F6-B368-734440BF71EC}" srcOrd="0" destOrd="0" parTransId="{21FDD8C2-6BF4-4403-8BAE-92C1ED68E37F}" sibTransId="{53D5B89D-32D4-48C2-95D0-89EDDCE8A2BE}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61E433A5-CF24-2A40-9460-0D85D1076B12}" type="presOf" srcId="{31ADCED0-4021-4CE5-9F8B-ACC03F2528F7}" destId="{B8E742FC-454E-43FA-BE7F-E63D7EA9F191}" srcOrd="0" destOrd="0" presId="urn:microsoft.com/office/officeart/2005/8/layout/hierarchy1"/>
    <dgm:cxn modelId="{34D545AB-7093-424F-A6C5-187A0F7E72AA}" type="presOf" srcId="{461B0FA4-09E4-4A8A-9286-12FA079E4988}" destId="{56166144-4DC3-4AA4-9D71-1177CFF0A591}" srcOrd="0" destOrd="0" presId="urn:microsoft.com/office/officeart/2005/8/layout/hierarchy1"/>
    <dgm:cxn modelId="{A40BC0AC-E018-F541-8BDA-4644CE6E1192}" type="presOf" srcId="{5175CDBD-C250-440E-873F-C5BAEB07C9E9}" destId="{DF3AD6C4-79E5-4A5C-AD97-23D5A3701C51}" srcOrd="0" destOrd="0" presId="urn:microsoft.com/office/officeart/2005/8/layout/hierarchy1"/>
    <dgm:cxn modelId="{051A2BB3-AB14-234B-9532-0903CC9D6AFA}" type="presOf" srcId="{04316148-FAC9-4932-9BB1-25E2F31ABBC5}" destId="{570C07FD-43C1-43B0-9D66-296CD4956DC7}" srcOrd="0" destOrd="0" presId="urn:microsoft.com/office/officeart/2005/8/layout/hierarchy1"/>
    <dgm:cxn modelId="{3BABAAB5-DA6A-124E-BCFF-8DF9B74A82D0}" type="presOf" srcId="{11071A2D-47C5-4528-A51D-B822B2808A70}" destId="{8504E6B7-D41D-4525-AF30-37FE32CBBEC1}" srcOrd="0" destOrd="0" presId="urn:microsoft.com/office/officeart/2005/8/layout/hierarchy1"/>
    <dgm:cxn modelId="{BD366BBA-0666-415B-874A-E52618DE805C}" srcId="{D2918792-7A3E-4559-9559-B6B438197E06}" destId="{461B0FA4-09E4-4A8A-9286-12FA079E4988}" srcOrd="6" destOrd="0" parTransId="{52D1C894-07A9-4877-BEC7-363953407495}" sibTransId="{47DE2EBA-FAAB-4701-9DE7-DAC7401A20E3}"/>
    <dgm:cxn modelId="{9412E6C3-AF33-4553-A78E-8FAFFDF85ACF}" srcId="{8684D2C7-2BBF-45D7-A49F-35CCBBC4F33D}" destId="{54C39995-98B7-4E2F-B350-F62EA1745BA9}" srcOrd="0" destOrd="0" parTransId="{78E83F7A-65EB-41CF-A179-55FAE18925D5}" sibTransId="{16C3E3AA-3578-4696-AEBD-699529FF04F9}"/>
    <dgm:cxn modelId="{AA3B38D1-7D1B-9149-87FC-9D650DF08A6D}" type="presOf" srcId="{0379F2C7-E3EC-4622-9A85-5414B0ABC580}" destId="{F73A31A6-B642-4DE6-B9E1-0A25E13F3072}" srcOrd="0" destOrd="0" presId="urn:microsoft.com/office/officeart/2005/8/layout/hierarchy1"/>
    <dgm:cxn modelId="{33BE5DD6-4C1D-41B6-AFCE-92C72E1BA4AF}" srcId="{D2918792-7A3E-4559-9559-B6B438197E06}" destId="{8684D2C7-2BBF-45D7-A49F-35CCBBC4F33D}" srcOrd="0" destOrd="0" parTransId="{0379F2C7-E3EC-4622-9A85-5414B0ABC580}" sibTransId="{5ECAA58C-D129-4FF4-8D47-B51CC1277641}"/>
    <dgm:cxn modelId="{41440DDD-B2A6-9C4A-96E1-A031D5F26C12}" type="presOf" srcId="{54C39995-98B7-4E2F-B350-F62EA1745BA9}" destId="{B270FA53-056F-4686-BF89-07765B66830F}" srcOrd="0" destOrd="0" presId="urn:microsoft.com/office/officeart/2005/8/layout/hierarchy1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B8CA74EB-087F-2540-B224-17FF0EB8317E}" type="presOf" srcId="{5C8102C5-62C1-448C-AC45-C307A766FC92}" destId="{19553A18-18F5-4681-831F-C777862F52A3}" srcOrd="0" destOrd="0" presId="urn:microsoft.com/office/officeart/2005/8/layout/hierarchy1"/>
    <dgm:cxn modelId="{041D42EC-8166-2E4E-98FC-B2BED525C777}" type="presOf" srcId="{D2918792-7A3E-4559-9559-B6B438197E06}" destId="{43967D80-5772-4962-80D0-EF55E463B742}" srcOrd="0" destOrd="0" presId="urn:microsoft.com/office/officeart/2005/8/layout/hierarchy1"/>
    <dgm:cxn modelId="{5BC82EF6-BE41-C54C-BA10-C21DE4222D4D}" type="presOf" srcId="{569F311F-0894-45A0-B6FE-5FA1A3642BE3}" destId="{FC9A2F3E-1723-4F5E-89BB-B0FBF2676EE6}" srcOrd="0" destOrd="0" presId="urn:microsoft.com/office/officeart/2005/8/layout/hierarchy1"/>
    <dgm:cxn modelId="{BCF83AF6-872B-F147-A021-2C9B38F83521}" type="presOf" srcId="{8684D2C7-2BBF-45D7-A49F-35CCBBC4F33D}" destId="{941952D0-7FCB-45B7-BC7D-FC47BFBDDE2A}" srcOrd="0" destOrd="0" presId="urn:microsoft.com/office/officeart/2005/8/layout/hierarchy1"/>
    <dgm:cxn modelId="{0C4455FD-C063-BA45-A69D-8DCA6F286769}" type="presParOf" srcId="{52E3693D-5D09-41DF-A1F6-ABE78530041E}" destId="{D3F8EC6D-14AB-481D-B9F8-FF475482A9B5}" srcOrd="0" destOrd="0" presId="urn:microsoft.com/office/officeart/2005/8/layout/hierarchy1"/>
    <dgm:cxn modelId="{F349ACC4-1518-3042-A15A-6A16A9945F8E}" type="presParOf" srcId="{D3F8EC6D-14AB-481D-B9F8-FF475482A9B5}" destId="{E13F6E3C-5624-4CCB-A254-6162C30B7E8B}" srcOrd="0" destOrd="0" presId="urn:microsoft.com/office/officeart/2005/8/layout/hierarchy1"/>
    <dgm:cxn modelId="{C5B705A7-F259-474F-ABFA-8B83677968C2}" type="presParOf" srcId="{E13F6E3C-5624-4CCB-A254-6162C30B7E8B}" destId="{8D48DE5B-278F-498F-A20D-8FECF6048F81}" srcOrd="0" destOrd="0" presId="urn:microsoft.com/office/officeart/2005/8/layout/hierarchy1"/>
    <dgm:cxn modelId="{A1AD616E-E79D-924C-9853-05A11124B096}" type="presParOf" srcId="{E13F6E3C-5624-4CCB-A254-6162C30B7E8B}" destId="{43967D80-5772-4962-80D0-EF55E463B742}" srcOrd="1" destOrd="0" presId="urn:microsoft.com/office/officeart/2005/8/layout/hierarchy1"/>
    <dgm:cxn modelId="{F38A0FBA-AE1B-DA47-8488-B77AA932059C}" type="presParOf" srcId="{D3F8EC6D-14AB-481D-B9F8-FF475482A9B5}" destId="{74B9C353-CE9F-4484-B983-1E201CD39148}" srcOrd="1" destOrd="0" presId="urn:microsoft.com/office/officeart/2005/8/layout/hierarchy1"/>
    <dgm:cxn modelId="{94BA2116-EA88-F14A-8C59-EB61404011CD}" type="presParOf" srcId="{74B9C353-CE9F-4484-B983-1E201CD39148}" destId="{F73A31A6-B642-4DE6-B9E1-0A25E13F3072}" srcOrd="0" destOrd="0" presId="urn:microsoft.com/office/officeart/2005/8/layout/hierarchy1"/>
    <dgm:cxn modelId="{72B26BE0-A632-CB4F-BEB3-E50118A285C3}" type="presParOf" srcId="{74B9C353-CE9F-4484-B983-1E201CD39148}" destId="{2E45D9D1-17C3-4F7B-8DA1-014865E6F5B8}" srcOrd="1" destOrd="0" presId="urn:microsoft.com/office/officeart/2005/8/layout/hierarchy1"/>
    <dgm:cxn modelId="{FCBF9FDE-4C6A-E540-B61A-681DA6DA6A4C}" type="presParOf" srcId="{2E45D9D1-17C3-4F7B-8DA1-014865E6F5B8}" destId="{61914261-809F-4734-AF14-22A0F8497D91}" srcOrd="0" destOrd="0" presId="urn:microsoft.com/office/officeart/2005/8/layout/hierarchy1"/>
    <dgm:cxn modelId="{6C5C8EF3-1F38-5D42-AA27-5BFE06658AD6}" type="presParOf" srcId="{61914261-809F-4734-AF14-22A0F8497D91}" destId="{CFCFBAC0-919D-46BA-BFFE-8B106FDEAC99}" srcOrd="0" destOrd="0" presId="urn:microsoft.com/office/officeart/2005/8/layout/hierarchy1"/>
    <dgm:cxn modelId="{525C0072-B09F-AE43-9282-1E2BC6B6D525}" type="presParOf" srcId="{61914261-809F-4734-AF14-22A0F8497D91}" destId="{941952D0-7FCB-45B7-BC7D-FC47BFBDDE2A}" srcOrd="1" destOrd="0" presId="urn:microsoft.com/office/officeart/2005/8/layout/hierarchy1"/>
    <dgm:cxn modelId="{35049BD6-E006-EC45-9560-CE64B1B55DD8}" type="presParOf" srcId="{2E45D9D1-17C3-4F7B-8DA1-014865E6F5B8}" destId="{4910CFDC-91B2-4E54-B6A5-F49EBF6B9244}" srcOrd="1" destOrd="0" presId="urn:microsoft.com/office/officeart/2005/8/layout/hierarchy1"/>
    <dgm:cxn modelId="{3B83F6BA-A8E4-9D4D-916D-43C09E2EA76C}" type="presParOf" srcId="{4910CFDC-91B2-4E54-B6A5-F49EBF6B9244}" destId="{C17A657D-1ADE-4C13-A984-646C32DE2D3E}" srcOrd="0" destOrd="0" presId="urn:microsoft.com/office/officeart/2005/8/layout/hierarchy1"/>
    <dgm:cxn modelId="{BAC1F07E-F309-6540-8C94-84756403C180}" type="presParOf" srcId="{4910CFDC-91B2-4E54-B6A5-F49EBF6B9244}" destId="{C6CE3187-25F8-4FB9-865D-67A1520E8AE9}" srcOrd="1" destOrd="0" presId="urn:microsoft.com/office/officeart/2005/8/layout/hierarchy1"/>
    <dgm:cxn modelId="{40F2772D-A277-F746-8F3F-AE0227946B5B}" type="presParOf" srcId="{C6CE3187-25F8-4FB9-865D-67A1520E8AE9}" destId="{BF3E78C1-A012-4368-A36D-2EF1C69E97C9}" srcOrd="0" destOrd="0" presId="urn:microsoft.com/office/officeart/2005/8/layout/hierarchy1"/>
    <dgm:cxn modelId="{824EAACE-7851-EE4F-984D-A866341377F6}" type="presParOf" srcId="{BF3E78C1-A012-4368-A36D-2EF1C69E97C9}" destId="{94478B9F-53B5-4BE8-A741-4CD672BB43F7}" srcOrd="0" destOrd="0" presId="urn:microsoft.com/office/officeart/2005/8/layout/hierarchy1"/>
    <dgm:cxn modelId="{CC8705FD-938F-3743-9081-55E05845F980}" type="presParOf" srcId="{BF3E78C1-A012-4368-A36D-2EF1C69E97C9}" destId="{B270FA53-056F-4686-BF89-07765B66830F}" srcOrd="1" destOrd="0" presId="urn:microsoft.com/office/officeart/2005/8/layout/hierarchy1"/>
    <dgm:cxn modelId="{BEAA1A39-7B11-EA49-A5C6-CC5A0B57A265}" type="presParOf" srcId="{C6CE3187-25F8-4FB9-865D-67A1520E8AE9}" destId="{59378A42-D404-4496-BAE2-0E961891C95B}" srcOrd="1" destOrd="0" presId="urn:microsoft.com/office/officeart/2005/8/layout/hierarchy1"/>
    <dgm:cxn modelId="{DEA3F450-1335-4C41-BA39-14103E5BCD4C}" type="presParOf" srcId="{74B9C353-CE9F-4484-B983-1E201CD39148}" destId="{DF3AD6C4-79E5-4A5C-AD97-23D5A3701C51}" srcOrd="2" destOrd="0" presId="urn:microsoft.com/office/officeart/2005/8/layout/hierarchy1"/>
    <dgm:cxn modelId="{7538A9AB-B5B0-0047-9998-AEEA319BD404}" type="presParOf" srcId="{74B9C353-CE9F-4484-B983-1E201CD39148}" destId="{BE94A27B-4EC8-44CE-AF94-CB9F919E3814}" srcOrd="3" destOrd="0" presId="urn:microsoft.com/office/officeart/2005/8/layout/hierarchy1"/>
    <dgm:cxn modelId="{1B5CD0DD-5ACD-A845-A262-080461FD0419}" type="presParOf" srcId="{BE94A27B-4EC8-44CE-AF94-CB9F919E3814}" destId="{75EB59F0-A242-46DC-BC13-FBEC3E83E45A}" srcOrd="0" destOrd="0" presId="urn:microsoft.com/office/officeart/2005/8/layout/hierarchy1"/>
    <dgm:cxn modelId="{353809BD-644B-734E-BED6-BAD9F6750200}" type="presParOf" srcId="{75EB59F0-A242-46DC-BC13-FBEC3E83E45A}" destId="{1F9AF958-960D-4601-9E9F-AEE421922B64}" srcOrd="0" destOrd="0" presId="urn:microsoft.com/office/officeart/2005/8/layout/hierarchy1"/>
    <dgm:cxn modelId="{792B4257-D10A-D440-9E4E-9EFEAF5784CF}" type="presParOf" srcId="{75EB59F0-A242-46DC-BC13-FBEC3E83E45A}" destId="{B8E742FC-454E-43FA-BE7F-E63D7EA9F191}" srcOrd="1" destOrd="0" presId="urn:microsoft.com/office/officeart/2005/8/layout/hierarchy1"/>
    <dgm:cxn modelId="{12856AB2-3D36-4044-9455-BF08829FB802}" type="presParOf" srcId="{BE94A27B-4EC8-44CE-AF94-CB9F919E3814}" destId="{D3E11E7F-9C50-40FB-9E22-0A829077A63A}" srcOrd="1" destOrd="0" presId="urn:microsoft.com/office/officeart/2005/8/layout/hierarchy1"/>
    <dgm:cxn modelId="{C4EE0E3F-6CE0-D14A-896E-7C21D19E6CE6}" type="presParOf" srcId="{D3E11E7F-9C50-40FB-9E22-0A829077A63A}" destId="{EC6E18E6-90D6-437A-89EB-87B1C8CB71D3}" srcOrd="0" destOrd="0" presId="urn:microsoft.com/office/officeart/2005/8/layout/hierarchy1"/>
    <dgm:cxn modelId="{58185047-39E2-7646-9A2C-ABB59D3586CE}" type="presParOf" srcId="{D3E11E7F-9C50-40FB-9E22-0A829077A63A}" destId="{C9A67B8A-C67D-4634-9DD7-DE91F6B3855A}" srcOrd="1" destOrd="0" presId="urn:microsoft.com/office/officeart/2005/8/layout/hierarchy1"/>
    <dgm:cxn modelId="{273CD48D-B2A5-5145-B336-E0611FDA9F70}" type="presParOf" srcId="{C9A67B8A-C67D-4634-9DD7-DE91F6B3855A}" destId="{DBE36758-D468-4F06-B687-C714A839DFF6}" srcOrd="0" destOrd="0" presId="urn:microsoft.com/office/officeart/2005/8/layout/hierarchy1"/>
    <dgm:cxn modelId="{67036511-DA9A-B04D-9C94-A2C7D0168D6F}" type="presParOf" srcId="{DBE36758-D468-4F06-B687-C714A839DFF6}" destId="{CCD68DBE-71E6-4C80-ABA3-D3616019CB59}" srcOrd="0" destOrd="0" presId="urn:microsoft.com/office/officeart/2005/8/layout/hierarchy1"/>
    <dgm:cxn modelId="{2009F89B-03BC-DD46-95DD-8EA4D60D2DD9}" type="presParOf" srcId="{DBE36758-D468-4F06-B687-C714A839DFF6}" destId="{8A27FB78-3AEC-4176-9904-7288AAE885A3}" srcOrd="1" destOrd="0" presId="urn:microsoft.com/office/officeart/2005/8/layout/hierarchy1"/>
    <dgm:cxn modelId="{1BA02B8C-D146-534C-BD4C-A5F61522FB3A}" type="presParOf" srcId="{C9A67B8A-C67D-4634-9DD7-DE91F6B3855A}" destId="{E6C36C28-48E9-4AF8-AD18-8FF6392CD9E2}" srcOrd="1" destOrd="0" presId="urn:microsoft.com/office/officeart/2005/8/layout/hierarchy1"/>
    <dgm:cxn modelId="{1F869C98-ADA6-4542-828C-B2DB010D28F8}" type="presParOf" srcId="{74B9C353-CE9F-4484-B983-1E201CD39148}" destId="{797BFE1C-8DEE-47BA-B85E-110A5CA1F4F5}" srcOrd="4" destOrd="0" presId="urn:microsoft.com/office/officeart/2005/8/layout/hierarchy1"/>
    <dgm:cxn modelId="{BED1D792-A7F3-084A-8F0E-403F1D3549D6}" type="presParOf" srcId="{74B9C353-CE9F-4484-B983-1E201CD39148}" destId="{554AC1AD-931D-40E6-83EA-80F0078CCD3C}" srcOrd="5" destOrd="0" presId="urn:microsoft.com/office/officeart/2005/8/layout/hierarchy1"/>
    <dgm:cxn modelId="{5291CC6D-5BC7-C44D-B91F-4D95646456F3}" type="presParOf" srcId="{554AC1AD-931D-40E6-83EA-80F0078CCD3C}" destId="{6B5DCDB4-5026-4515-8D90-BE716A2CC193}" srcOrd="0" destOrd="0" presId="urn:microsoft.com/office/officeart/2005/8/layout/hierarchy1"/>
    <dgm:cxn modelId="{D7E3E344-CADE-7747-B8C7-C1F09909284A}" type="presParOf" srcId="{6B5DCDB4-5026-4515-8D90-BE716A2CC193}" destId="{88704B83-9844-48F5-BA9E-31941FEB00E1}" srcOrd="0" destOrd="0" presId="urn:microsoft.com/office/officeart/2005/8/layout/hierarchy1"/>
    <dgm:cxn modelId="{63BD0C6D-2C84-1240-A1BF-A65368957D85}" type="presParOf" srcId="{6B5DCDB4-5026-4515-8D90-BE716A2CC193}" destId="{A871C03A-C256-4167-9876-5217040D6170}" srcOrd="1" destOrd="0" presId="urn:microsoft.com/office/officeart/2005/8/layout/hierarchy1"/>
    <dgm:cxn modelId="{04AFDDEB-7582-5D46-B08B-CFE8EC9918C9}" type="presParOf" srcId="{554AC1AD-931D-40E6-83EA-80F0078CCD3C}" destId="{67F2FF8F-B045-44A7-8B9B-3B1184DE7394}" srcOrd="1" destOrd="0" presId="urn:microsoft.com/office/officeart/2005/8/layout/hierarchy1"/>
    <dgm:cxn modelId="{6CA93CF3-2667-284D-AB21-F939F8755748}" type="presParOf" srcId="{67F2FF8F-B045-44A7-8B9B-3B1184DE7394}" destId="{556C0215-B079-4C7A-8235-E4DF1ED8BE03}" srcOrd="0" destOrd="0" presId="urn:microsoft.com/office/officeart/2005/8/layout/hierarchy1"/>
    <dgm:cxn modelId="{03822049-0567-5F43-8857-22FCE47A2559}" type="presParOf" srcId="{67F2FF8F-B045-44A7-8B9B-3B1184DE7394}" destId="{9DEB00CF-F264-47AA-ABC7-4A5E6227BEFC}" srcOrd="1" destOrd="0" presId="urn:microsoft.com/office/officeart/2005/8/layout/hierarchy1"/>
    <dgm:cxn modelId="{5B056B3C-1C4E-3C46-8CD9-D1BA4003AB01}" type="presParOf" srcId="{9DEB00CF-F264-47AA-ABC7-4A5E6227BEFC}" destId="{660C0D5A-7B33-4029-A0FF-E5D9445FBD89}" srcOrd="0" destOrd="0" presId="urn:microsoft.com/office/officeart/2005/8/layout/hierarchy1"/>
    <dgm:cxn modelId="{38965F2D-FB94-4B4D-94D0-A7F31AF4C623}" type="presParOf" srcId="{660C0D5A-7B33-4029-A0FF-E5D9445FBD89}" destId="{3B129340-FEBB-4454-972E-662C0493CA1F}" srcOrd="0" destOrd="0" presId="urn:microsoft.com/office/officeart/2005/8/layout/hierarchy1"/>
    <dgm:cxn modelId="{F7C38F03-AAB0-A74C-AE54-F65749F3559C}" type="presParOf" srcId="{660C0D5A-7B33-4029-A0FF-E5D9445FBD89}" destId="{570C07FD-43C1-43B0-9D66-296CD4956DC7}" srcOrd="1" destOrd="0" presId="urn:microsoft.com/office/officeart/2005/8/layout/hierarchy1"/>
    <dgm:cxn modelId="{DC946525-E55A-FE46-A32F-A7DDAB5228BE}" type="presParOf" srcId="{9DEB00CF-F264-47AA-ABC7-4A5E6227BEFC}" destId="{08049093-ADD9-4A55-970C-1B71443B3E43}" srcOrd="1" destOrd="0" presId="urn:microsoft.com/office/officeart/2005/8/layout/hierarchy1"/>
    <dgm:cxn modelId="{9C41EC38-74FD-7D4A-9165-06565C4EFBC5}" type="presParOf" srcId="{74B9C353-CE9F-4484-B983-1E201CD39148}" destId="{BB86F120-4282-442B-9AAC-B00254116052}" srcOrd="6" destOrd="0" presId="urn:microsoft.com/office/officeart/2005/8/layout/hierarchy1"/>
    <dgm:cxn modelId="{E9603C1B-91ED-E44E-93F5-39D07F90D269}" type="presParOf" srcId="{74B9C353-CE9F-4484-B983-1E201CD39148}" destId="{B46A48F8-A0AD-4FC2-AF25-7C97EF971F49}" srcOrd="7" destOrd="0" presId="urn:microsoft.com/office/officeart/2005/8/layout/hierarchy1"/>
    <dgm:cxn modelId="{D9EB8D8E-73F9-1141-A905-55CB087723DE}" type="presParOf" srcId="{B46A48F8-A0AD-4FC2-AF25-7C97EF971F49}" destId="{3363908A-3270-43E4-B63D-F44681051992}" srcOrd="0" destOrd="0" presId="urn:microsoft.com/office/officeart/2005/8/layout/hierarchy1"/>
    <dgm:cxn modelId="{B97650B6-6D7B-D845-9B81-84AEAAB189E2}" type="presParOf" srcId="{3363908A-3270-43E4-B63D-F44681051992}" destId="{F012D052-BF46-4031-A0FE-456666B60056}" srcOrd="0" destOrd="0" presId="urn:microsoft.com/office/officeart/2005/8/layout/hierarchy1"/>
    <dgm:cxn modelId="{25F54B75-EC74-0D47-9C61-B986C98E149C}" type="presParOf" srcId="{3363908A-3270-43E4-B63D-F44681051992}" destId="{581ACA1C-C178-47EF-87B6-7413F57D3415}" srcOrd="1" destOrd="0" presId="urn:microsoft.com/office/officeart/2005/8/layout/hierarchy1"/>
    <dgm:cxn modelId="{8907D5C7-F62D-2D41-B9D7-6DCC9BAF2CE1}" type="presParOf" srcId="{B46A48F8-A0AD-4FC2-AF25-7C97EF971F49}" destId="{99B4FBE3-9E1C-4179-8E5C-D2C0C1EBFE60}" srcOrd="1" destOrd="0" presId="urn:microsoft.com/office/officeart/2005/8/layout/hierarchy1"/>
    <dgm:cxn modelId="{E19CFBCB-29DA-D646-8A84-DCA2BD33C5C1}" type="presParOf" srcId="{99B4FBE3-9E1C-4179-8E5C-D2C0C1EBFE60}" destId="{8E784BE6-126B-4BD4-83B9-51FABA889609}" srcOrd="0" destOrd="0" presId="urn:microsoft.com/office/officeart/2005/8/layout/hierarchy1"/>
    <dgm:cxn modelId="{070F26A7-CE25-6A4A-A290-6C42330DE8AC}" type="presParOf" srcId="{99B4FBE3-9E1C-4179-8E5C-D2C0C1EBFE60}" destId="{307E411F-133E-4532-8AF9-62E4DDB434E9}" srcOrd="1" destOrd="0" presId="urn:microsoft.com/office/officeart/2005/8/layout/hierarchy1"/>
    <dgm:cxn modelId="{647F3AF0-E9D8-F346-99A2-83C63D24BA70}" type="presParOf" srcId="{307E411F-133E-4532-8AF9-62E4DDB434E9}" destId="{E27D404E-2E20-48B4-8A48-9DF0965D2A1A}" srcOrd="0" destOrd="0" presId="urn:microsoft.com/office/officeart/2005/8/layout/hierarchy1"/>
    <dgm:cxn modelId="{FC3552C2-15B6-5247-AE91-8798A5B2D9B0}" type="presParOf" srcId="{E27D404E-2E20-48B4-8A48-9DF0965D2A1A}" destId="{F10E811F-6869-480F-9314-B58286E03E9D}" srcOrd="0" destOrd="0" presId="urn:microsoft.com/office/officeart/2005/8/layout/hierarchy1"/>
    <dgm:cxn modelId="{03FFA4A0-4C88-A04E-81E8-0D6691DED769}" type="presParOf" srcId="{E27D404E-2E20-48B4-8A48-9DF0965D2A1A}" destId="{19553A18-18F5-4681-831F-C777862F52A3}" srcOrd="1" destOrd="0" presId="urn:microsoft.com/office/officeart/2005/8/layout/hierarchy1"/>
    <dgm:cxn modelId="{AF25E43F-EA1D-A345-A7DE-16CF20298EB9}" type="presParOf" srcId="{307E411F-133E-4532-8AF9-62E4DDB434E9}" destId="{5EFCDE6B-C620-469B-8355-AACEABFF6579}" srcOrd="1" destOrd="0" presId="urn:microsoft.com/office/officeart/2005/8/layout/hierarchy1"/>
    <dgm:cxn modelId="{5A58764B-D700-2C4C-AE26-7ADB4F62E055}" type="presParOf" srcId="{74B9C353-CE9F-4484-B983-1E201CD39148}" destId="{AB923B53-4B6F-48DF-9316-830356C7014F}" srcOrd="8" destOrd="0" presId="urn:microsoft.com/office/officeart/2005/8/layout/hierarchy1"/>
    <dgm:cxn modelId="{46F0F4D6-BD07-E648-B032-70F9D706FC2A}" type="presParOf" srcId="{74B9C353-CE9F-4484-B983-1E201CD39148}" destId="{6E0BF5E8-1647-4C75-B5E1-2DF2F1FF0631}" srcOrd="9" destOrd="0" presId="urn:microsoft.com/office/officeart/2005/8/layout/hierarchy1"/>
    <dgm:cxn modelId="{BA0B6225-893D-1141-ACC6-5F343038A96C}" type="presParOf" srcId="{6E0BF5E8-1647-4C75-B5E1-2DF2F1FF0631}" destId="{00712431-3EC4-4671-8250-DD6EEDA72720}" srcOrd="0" destOrd="0" presId="urn:microsoft.com/office/officeart/2005/8/layout/hierarchy1"/>
    <dgm:cxn modelId="{95AAC21B-CFD2-1148-A52B-A857E9FFCA52}" type="presParOf" srcId="{00712431-3EC4-4671-8250-DD6EEDA72720}" destId="{C80FFAEA-9A1C-48FB-B10B-55423F38914D}" srcOrd="0" destOrd="0" presId="urn:microsoft.com/office/officeart/2005/8/layout/hierarchy1"/>
    <dgm:cxn modelId="{BAA6167E-26D6-9C42-8879-52201208DFA4}" type="presParOf" srcId="{00712431-3EC4-4671-8250-DD6EEDA72720}" destId="{3D27706D-8D5B-4179-9260-8FBE4FA99D14}" srcOrd="1" destOrd="0" presId="urn:microsoft.com/office/officeart/2005/8/layout/hierarchy1"/>
    <dgm:cxn modelId="{8C701C03-DE85-3C44-927F-587C6AE23717}" type="presParOf" srcId="{6E0BF5E8-1647-4C75-B5E1-2DF2F1FF0631}" destId="{A0B6704B-D067-46CF-9530-4CB02B51ABE2}" srcOrd="1" destOrd="0" presId="urn:microsoft.com/office/officeart/2005/8/layout/hierarchy1"/>
    <dgm:cxn modelId="{32522AA2-B77D-FE44-AEBA-87C576E5AEBA}" type="presParOf" srcId="{A0B6704B-D067-46CF-9530-4CB02B51ABE2}" destId="{C36D7505-539D-4548-972D-30075C75AB83}" srcOrd="0" destOrd="0" presId="urn:microsoft.com/office/officeart/2005/8/layout/hierarchy1"/>
    <dgm:cxn modelId="{63EDCA6C-AC28-2D47-8A8B-13C305D809B8}" type="presParOf" srcId="{A0B6704B-D067-46CF-9530-4CB02B51ABE2}" destId="{32D0F91C-BC3C-4645-AAFA-76E42C3DD760}" srcOrd="1" destOrd="0" presId="urn:microsoft.com/office/officeart/2005/8/layout/hierarchy1"/>
    <dgm:cxn modelId="{E0F35830-BDA6-7549-823E-767E10F4FCFD}" type="presParOf" srcId="{32D0F91C-BC3C-4645-AAFA-76E42C3DD760}" destId="{6C98DEA5-B974-420D-A010-A78446EA5B9C}" srcOrd="0" destOrd="0" presId="urn:microsoft.com/office/officeart/2005/8/layout/hierarchy1"/>
    <dgm:cxn modelId="{406A3107-2253-F948-B5CD-E8863C75B2D8}" type="presParOf" srcId="{6C98DEA5-B974-420D-A010-A78446EA5B9C}" destId="{566290E8-43E1-40B6-BBD0-7BA1977F44B3}" srcOrd="0" destOrd="0" presId="urn:microsoft.com/office/officeart/2005/8/layout/hierarchy1"/>
    <dgm:cxn modelId="{B2AC55EB-CAAC-3042-A590-953B55E4B827}" type="presParOf" srcId="{6C98DEA5-B974-420D-A010-A78446EA5B9C}" destId="{BADAEC9A-1286-4040-B727-ACA953358B42}" srcOrd="1" destOrd="0" presId="urn:microsoft.com/office/officeart/2005/8/layout/hierarchy1"/>
    <dgm:cxn modelId="{2A41972D-1891-C84F-A470-E86AC52FD69D}" type="presParOf" srcId="{32D0F91C-BC3C-4645-AAFA-76E42C3DD760}" destId="{028FF384-B6E3-4BA2-942A-FABCAD85026D}" srcOrd="1" destOrd="0" presId="urn:microsoft.com/office/officeart/2005/8/layout/hierarchy1"/>
    <dgm:cxn modelId="{969053E9-53CB-1242-AE4D-D18F29D5AF1E}" type="presParOf" srcId="{74B9C353-CE9F-4484-B983-1E201CD39148}" destId="{00F7C47B-A049-4D60-81C1-A5FEE7160388}" srcOrd="10" destOrd="0" presId="urn:microsoft.com/office/officeart/2005/8/layout/hierarchy1"/>
    <dgm:cxn modelId="{49FD50D7-6B5F-0B4E-AB60-6FEAC9EAE7A4}" type="presParOf" srcId="{74B9C353-CE9F-4484-B983-1E201CD39148}" destId="{AFA7C105-7D67-4C58-827F-26694DAA2C8B}" srcOrd="11" destOrd="0" presId="urn:microsoft.com/office/officeart/2005/8/layout/hierarchy1"/>
    <dgm:cxn modelId="{E1A63C58-6326-6147-902E-172B1A7DCB9F}" type="presParOf" srcId="{AFA7C105-7D67-4C58-827F-26694DAA2C8B}" destId="{4404E343-20BE-4117-B300-7ADF1F56036A}" srcOrd="0" destOrd="0" presId="urn:microsoft.com/office/officeart/2005/8/layout/hierarchy1"/>
    <dgm:cxn modelId="{021BB76C-EC9B-8043-A777-EDF10E836B71}" type="presParOf" srcId="{4404E343-20BE-4117-B300-7ADF1F56036A}" destId="{34C1B048-4A2B-4F7D-942C-5653F727E7F6}" srcOrd="0" destOrd="0" presId="urn:microsoft.com/office/officeart/2005/8/layout/hierarchy1"/>
    <dgm:cxn modelId="{A2436ABA-2943-FB44-AE6A-4F3023FB53F3}" type="presParOf" srcId="{4404E343-20BE-4117-B300-7ADF1F56036A}" destId="{8504E6B7-D41D-4525-AF30-37FE32CBBEC1}" srcOrd="1" destOrd="0" presId="urn:microsoft.com/office/officeart/2005/8/layout/hierarchy1"/>
    <dgm:cxn modelId="{011C1773-0496-6049-B8DB-FAAC452A2D9D}" type="presParOf" srcId="{AFA7C105-7D67-4C58-827F-26694DAA2C8B}" destId="{EF9138E7-5405-4AAC-A6FC-AA79462F52CE}" srcOrd="1" destOrd="0" presId="urn:microsoft.com/office/officeart/2005/8/layout/hierarchy1"/>
    <dgm:cxn modelId="{012DAAC4-5215-AB4E-8E5F-4661B806BEF8}" type="presParOf" srcId="{EF9138E7-5405-4AAC-A6FC-AA79462F52CE}" destId="{EFAA563F-629A-4640-9DBD-456693F242F1}" srcOrd="0" destOrd="0" presId="urn:microsoft.com/office/officeart/2005/8/layout/hierarchy1"/>
    <dgm:cxn modelId="{55D1AE2A-FEE1-3049-A932-3D3C0D029ADD}" type="presParOf" srcId="{EF9138E7-5405-4AAC-A6FC-AA79462F52CE}" destId="{80AC1440-9BC4-4114-8AED-AD514E2FAC64}" srcOrd="1" destOrd="0" presId="urn:microsoft.com/office/officeart/2005/8/layout/hierarchy1"/>
    <dgm:cxn modelId="{25587F42-0D05-4C4C-9EB8-51206FD6F95D}" type="presParOf" srcId="{80AC1440-9BC4-4114-8AED-AD514E2FAC64}" destId="{E3283125-37A5-4BC3-AB90-BFC667640CEF}" srcOrd="0" destOrd="0" presId="urn:microsoft.com/office/officeart/2005/8/layout/hierarchy1"/>
    <dgm:cxn modelId="{281EBA53-10E2-EF44-A718-2D1D06BC8127}" type="presParOf" srcId="{E3283125-37A5-4BC3-AB90-BFC667640CEF}" destId="{B03EB16C-ED86-41B3-8530-00DE017AE070}" srcOrd="0" destOrd="0" presId="urn:microsoft.com/office/officeart/2005/8/layout/hierarchy1"/>
    <dgm:cxn modelId="{F0C44838-F8FF-CB4E-B593-ACEBD6019CCA}" type="presParOf" srcId="{E3283125-37A5-4BC3-AB90-BFC667640CEF}" destId="{84381283-F397-4A0D-B713-8BBFEB8DADD9}" srcOrd="1" destOrd="0" presId="urn:microsoft.com/office/officeart/2005/8/layout/hierarchy1"/>
    <dgm:cxn modelId="{24540452-078C-994B-8AF7-97129102B020}" type="presParOf" srcId="{80AC1440-9BC4-4114-8AED-AD514E2FAC64}" destId="{8436355A-165B-46AE-A646-F65BE37FC3D3}" srcOrd="1" destOrd="0" presId="urn:microsoft.com/office/officeart/2005/8/layout/hierarchy1"/>
    <dgm:cxn modelId="{BBEE4CAD-1CED-CC47-ADD6-23F6FC6AF2C4}" type="presParOf" srcId="{74B9C353-CE9F-4484-B983-1E201CD39148}" destId="{9A45CA6C-5CB4-4E83-8A06-575291EFB65D}" srcOrd="12" destOrd="0" presId="urn:microsoft.com/office/officeart/2005/8/layout/hierarchy1"/>
    <dgm:cxn modelId="{C0F29F2D-8D27-314D-9222-965D4631D4E3}" type="presParOf" srcId="{74B9C353-CE9F-4484-B983-1E201CD39148}" destId="{E62E79AC-98B9-463B-8DC3-E1F0957AA9EC}" srcOrd="13" destOrd="0" presId="urn:microsoft.com/office/officeart/2005/8/layout/hierarchy1"/>
    <dgm:cxn modelId="{000F05EC-E3F6-6846-8BB1-B463EF0C480B}" type="presParOf" srcId="{E62E79AC-98B9-463B-8DC3-E1F0957AA9EC}" destId="{8F9B5A94-60BE-4460-8ED0-E95B89D33E30}" srcOrd="0" destOrd="0" presId="urn:microsoft.com/office/officeart/2005/8/layout/hierarchy1"/>
    <dgm:cxn modelId="{D868D0D9-93EA-7F45-A25C-23042F42B7B6}" type="presParOf" srcId="{8F9B5A94-60BE-4460-8ED0-E95B89D33E30}" destId="{40846883-93C7-486D-A6A0-16745760DCAD}" srcOrd="0" destOrd="0" presId="urn:microsoft.com/office/officeart/2005/8/layout/hierarchy1"/>
    <dgm:cxn modelId="{1A7D6AD3-C3AF-3244-93B6-C4E32196797F}" type="presParOf" srcId="{8F9B5A94-60BE-4460-8ED0-E95B89D33E30}" destId="{56166144-4DC3-4AA4-9D71-1177CFF0A591}" srcOrd="1" destOrd="0" presId="urn:microsoft.com/office/officeart/2005/8/layout/hierarchy1"/>
    <dgm:cxn modelId="{76FB5A24-8D4A-854B-A768-25D8D690461B}" type="presParOf" srcId="{E62E79AC-98B9-463B-8DC3-E1F0957AA9EC}" destId="{0CE3159A-851F-484C-9BF1-34A005093B8D}" srcOrd="1" destOrd="0" presId="urn:microsoft.com/office/officeart/2005/8/layout/hierarchy1"/>
    <dgm:cxn modelId="{743E7D00-DBC9-BA4D-9DF2-A566527BF897}" type="presParOf" srcId="{0CE3159A-851F-484C-9BF1-34A005093B8D}" destId="{779619FB-1B16-46E1-B80B-B32DD8BA5296}" srcOrd="0" destOrd="0" presId="urn:microsoft.com/office/officeart/2005/8/layout/hierarchy1"/>
    <dgm:cxn modelId="{B2F25844-EC89-094E-9D67-D6732334E92F}" type="presParOf" srcId="{0CE3159A-851F-484C-9BF1-34A005093B8D}" destId="{A25B07FF-F72A-4585-83A8-ACDDC6BEA04D}" srcOrd="1" destOrd="0" presId="urn:microsoft.com/office/officeart/2005/8/layout/hierarchy1"/>
    <dgm:cxn modelId="{0188443A-8239-484A-801E-910EA7BC585A}" type="presParOf" srcId="{A25B07FF-F72A-4585-83A8-ACDDC6BEA04D}" destId="{3A7BDE0C-BB50-472B-A29E-961FA5B0687F}" srcOrd="0" destOrd="0" presId="urn:microsoft.com/office/officeart/2005/8/layout/hierarchy1"/>
    <dgm:cxn modelId="{D2B2038A-5232-4046-AE63-28153FFB22B4}" type="presParOf" srcId="{3A7BDE0C-BB50-472B-A29E-961FA5B0687F}" destId="{41F0EB86-0E36-426E-99E4-19DD68BABDD4}" srcOrd="0" destOrd="0" presId="urn:microsoft.com/office/officeart/2005/8/layout/hierarchy1"/>
    <dgm:cxn modelId="{AFFEEDB9-D12E-A74C-9E2F-712C3B7D53B4}" type="presParOf" srcId="{3A7BDE0C-BB50-472B-A29E-961FA5B0687F}" destId="{FC9A2F3E-1723-4F5E-89BB-B0FBF2676EE6}" srcOrd="1" destOrd="0" presId="urn:microsoft.com/office/officeart/2005/8/layout/hierarchy1"/>
    <dgm:cxn modelId="{12BEF1CA-039F-164D-B375-AE5EF08C934D}" type="presParOf" srcId="{A25B07FF-F72A-4585-83A8-ACDDC6BEA04D}" destId="{D061D281-8ACA-4709-B005-4DAA2ACFCDFD}" srcOrd="1" destOrd="0" presId="urn:microsoft.com/office/officeart/2005/8/layout/hierarchy1"/>
    <dgm:cxn modelId="{07F81899-066D-9B45-95C3-CEFEA242BE08}" type="presParOf" srcId="{D061D281-8ACA-4709-B005-4DAA2ACFCDFD}" destId="{07D7765C-CBD5-43C3-9072-AAE78B1BBBC7}" srcOrd="0" destOrd="0" presId="urn:microsoft.com/office/officeart/2005/8/layout/hierarchy1"/>
    <dgm:cxn modelId="{EF7F8CC5-A3C4-9647-AFBA-FFD64376493C}" type="presParOf" srcId="{D061D281-8ACA-4709-B005-4DAA2ACFCDFD}" destId="{24ED8E77-6559-45AE-B9E3-33CC4DEAA8B7}" srcOrd="1" destOrd="0" presId="urn:microsoft.com/office/officeart/2005/8/layout/hierarchy1"/>
    <dgm:cxn modelId="{284566AE-E24B-7B4C-8B43-D4F5FBFA021D}" type="presParOf" srcId="{24ED8E77-6559-45AE-B9E3-33CC4DEAA8B7}" destId="{D82DABED-66CC-4C65-812B-A2590D3ECF04}" srcOrd="0" destOrd="0" presId="urn:microsoft.com/office/officeart/2005/8/layout/hierarchy1"/>
    <dgm:cxn modelId="{4C8E876B-B2F2-E745-A8D0-D6E6B4692FEE}" type="presParOf" srcId="{D82DABED-66CC-4C65-812B-A2590D3ECF04}" destId="{D3D1F1A3-EC28-4E66-B01F-6C1EF42A01F6}" srcOrd="0" destOrd="0" presId="urn:microsoft.com/office/officeart/2005/8/layout/hierarchy1"/>
    <dgm:cxn modelId="{73EFF665-A8B5-F642-9B5B-57C517C9DEE1}" type="presParOf" srcId="{D82DABED-66CC-4C65-812B-A2590D3ECF04}" destId="{A8D50265-C311-455C-9CDF-9998D1C5A2CF}" srcOrd="1" destOrd="0" presId="urn:microsoft.com/office/officeart/2005/8/layout/hierarchy1"/>
    <dgm:cxn modelId="{F147547C-2E99-8140-B9D6-0137EDB950B7}" type="presParOf" srcId="{24ED8E77-6559-45AE-B9E3-33CC4DEAA8B7}" destId="{05532D5A-413B-4E22-A169-5C4804976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 err="1"/>
            <a:t>StackLayout</a:t>
          </a:r>
          <a:endParaRPr lang="en-US" dirty="0"/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 err="1"/>
            <a:t>ContentView</a:t>
          </a:r>
          <a:endParaRPr lang="en-US" dirty="0"/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A3A0DEE1-9543-4DA2-A2C9-82D5ACE55E6D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8D5C17-2C7D-498D-8C64-A5CF8EF87605}" type="pres">
      <dgm:prSet presAssocID="{7DA8AA71-DAC2-4767-A305-3C3DF654BA0C}" presName="hierFlow" presStyleCnt="0"/>
      <dgm:spPr/>
    </dgm:pt>
    <dgm:pt modelId="{9DAFA7C1-E35F-4B19-BEA2-CE1057B1D622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C3C4D91-C255-46AA-A732-F10966F4CF00}" type="pres">
      <dgm:prSet presAssocID="{D2918792-7A3E-4559-9559-B6B438197E06}" presName="Name14" presStyleCnt="0"/>
      <dgm:spPr/>
    </dgm:pt>
    <dgm:pt modelId="{AAB3A40C-EBCB-4B78-ABA6-F7BCD03D2BA1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767B584F-BA43-4BEC-A4C7-2326EFCDCC5B}" type="pres">
      <dgm:prSet presAssocID="{D2918792-7A3E-4559-9559-B6B438197E06}" presName="hierChild2" presStyleCnt="0"/>
      <dgm:spPr/>
    </dgm:pt>
    <dgm:pt modelId="{B1044F7D-6823-4BE0-B4AD-AB6A93D0A87B}" type="pres">
      <dgm:prSet presAssocID="{B7AB784A-EAED-4E33-A8EC-BB999FA26EC8}" presName="Name19" presStyleLbl="parChTrans1D2" presStyleIdx="0" presStyleCnt="2"/>
      <dgm:spPr/>
    </dgm:pt>
    <dgm:pt modelId="{BCA52DB4-756C-48C3-AE4F-CD1735E24B0E}" type="pres">
      <dgm:prSet presAssocID="{EF3F3861-535B-48F7-B374-8707ED6402C5}" presName="Name21" presStyleCnt="0"/>
      <dgm:spPr/>
    </dgm:pt>
    <dgm:pt modelId="{3BD43738-8EF4-4C3F-BA32-3150BD2C8658}" type="pres">
      <dgm:prSet presAssocID="{EF3F3861-535B-48F7-B374-8707ED6402C5}" presName="level2Shape" presStyleLbl="node2" presStyleIdx="0" presStyleCnt="2"/>
      <dgm:spPr/>
    </dgm:pt>
    <dgm:pt modelId="{4BE18B40-D940-41AC-AAAB-E8AE8C43BAF1}" type="pres">
      <dgm:prSet presAssocID="{EF3F3861-535B-48F7-B374-8707ED6402C5}" presName="hierChild3" presStyleCnt="0"/>
      <dgm:spPr/>
    </dgm:pt>
    <dgm:pt modelId="{EB49D6F0-0049-478C-83A6-F2D3C527657D}" type="pres">
      <dgm:prSet presAssocID="{4984FEF2-42CC-4383-958D-FE198D9A1B00}" presName="Name19" presStyleLbl="parChTrans1D3" presStyleIdx="0" presStyleCnt="7"/>
      <dgm:spPr/>
    </dgm:pt>
    <dgm:pt modelId="{6070F5E7-BD68-4C91-90B5-68399958C986}" type="pres">
      <dgm:prSet presAssocID="{A2009FF1-5288-4250-AC04-E115177EA563}" presName="Name21" presStyleCnt="0"/>
      <dgm:spPr/>
    </dgm:pt>
    <dgm:pt modelId="{617C5AC4-51C5-4DB1-AAEE-A74157E448F5}" type="pres">
      <dgm:prSet presAssocID="{A2009FF1-5288-4250-AC04-E115177EA563}" presName="level2Shape" presStyleLbl="node3" presStyleIdx="0" presStyleCnt="7"/>
      <dgm:spPr/>
    </dgm:pt>
    <dgm:pt modelId="{E33CEC59-29FE-4F52-BF04-3789B53FCAFF}" type="pres">
      <dgm:prSet presAssocID="{A2009FF1-5288-4250-AC04-E115177EA563}" presName="hierChild3" presStyleCnt="0"/>
      <dgm:spPr/>
    </dgm:pt>
    <dgm:pt modelId="{05DEA782-4CCE-4C99-AD33-72911FF40A4E}" type="pres">
      <dgm:prSet presAssocID="{0379F2C7-E3EC-4622-9A85-5414B0ABC580}" presName="Name19" presStyleLbl="parChTrans1D4" presStyleIdx="0" presStyleCnt="2"/>
      <dgm:spPr/>
    </dgm:pt>
    <dgm:pt modelId="{3B8B5B11-ED12-4EB2-B11D-97E68BB3A059}" type="pres">
      <dgm:prSet presAssocID="{8684D2C7-2BBF-45D7-A49F-35CCBBC4F33D}" presName="Name21" presStyleCnt="0"/>
      <dgm:spPr/>
    </dgm:pt>
    <dgm:pt modelId="{B4823C9C-8DBA-424B-8869-84D324746FCE}" type="pres">
      <dgm:prSet presAssocID="{8684D2C7-2BBF-45D7-A49F-35CCBBC4F33D}" presName="level2Shape" presStyleLbl="node4" presStyleIdx="0" presStyleCnt="2"/>
      <dgm:spPr/>
    </dgm:pt>
    <dgm:pt modelId="{B8815FAC-D437-479B-B2A2-27158440824D}" type="pres">
      <dgm:prSet presAssocID="{8684D2C7-2BBF-45D7-A49F-35CCBBC4F33D}" presName="hierChild3" presStyleCnt="0"/>
      <dgm:spPr/>
    </dgm:pt>
    <dgm:pt modelId="{58DD1CB0-A2AA-4C84-9FAC-E53C6AAE09AF}" type="pres">
      <dgm:prSet presAssocID="{5175CDBD-C250-440E-873F-C5BAEB07C9E9}" presName="Name19" presStyleLbl="parChTrans1D3" presStyleIdx="1" presStyleCnt="7"/>
      <dgm:spPr/>
    </dgm:pt>
    <dgm:pt modelId="{E80256D3-88BF-486A-B291-49DF5D2BE79D}" type="pres">
      <dgm:prSet presAssocID="{31ADCED0-4021-4CE5-9F8B-ACC03F2528F7}" presName="Name21" presStyleCnt="0"/>
      <dgm:spPr/>
    </dgm:pt>
    <dgm:pt modelId="{8811534F-6131-4A09-8A5B-C3EECB52E513}" type="pres">
      <dgm:prSet presAssocID="{31ADCED0-4021-4CE5-9F8B-ACC03F2528F7}" presName="level2Shape" presStyleLbl="node3" presStyleIdx="1" presStyleCnt="7"/>
      <dgm:spPr/>
    </dgm:pt>
    <dgm:pt modelId="{E9F6E091-6E96-4C4B-831A-ABB7400EA696}" type="pres">
      <dgm:prSet presAssocID="{31ADCED0-4021-4CE5-9F8B-ACC03F2528F7}" presName="hierChild3" presStyleCnt="0"/>
      <dgm:spPr/>
    </dgm:pt>
    <dgm:pt modelId="{7E76E1E3-A325-4950-A375-258D038BA603}" type="pres">
      <dgm:prSet presAssocID="{ADDCBAEF-6D4A-4568-9ED3-E1F5537264BA}" presName="Name19" presStyleLbl="parChTrans1D3" presStyleIdx="2" presStyleCnt="7"/>
      <dgm:spPr/>
    </dgm:pt>
    <dgm:pt modelId="{A44BB516-EE12-4D15-BC63-41EDA65D280A}" type="pres">
      <dgm:prSet presAssocID="{D4609CA1-6802-41D2-B852-6610E7F7451B}" presName="Name21" presStyleCnt="0"/>
      <dgm:spPr/>
    </dgm:pt>
    <dgm:pt modelId="{8BFD53F9-0404-4D2E-B0A1-02316096637E}" type="pres">
      <dgm:prSet presAssocID="{D4609CA1-6802-41D2-B852-6610E7F7451B}" presName="level2Shape" presStyleLbl="node3" presStyleIdx="2" presStyleCnt="7"/>
      <dgm:spPr/>
    </dgm:pt>
    <dgm:pt modelId="{1304B9BF-7122-4364-9432-4B774382A66B}" type="pres">
      <dgm:prSet presAssocID="{D4609CA1-6802-41D2-B852-6610E7F7451B}" presName="hierChild3" presStyleCnt="0"/>
      <dgm:spPr/>
    </dgm:pt>
    <dgm:pt modelId="{EDBCBC90-BA5F-4CB6-A963-4EA225171286}" type="pres">
      <dgm:prSet presAssocID="{8730D8BA-1672-47B8-A819-54020C269134}" presName="Name19" presStyleLbl="parChTrans1D2" presStyleIdx="1" presStyleCnt="2"/>
      <dgm:spPr/>
    </dgm:pt>
    <dgm:pt modelId="{8D766AF4-6E30-4295-9D43-112B7D99F6DB}" type="pres">
      <dgm:prSet presAssocID="{C5DD44DD-E4C6-4247-B047-E3510E6048C8}" presName="Name21" presStyleCnt="0"/>
      <dgm:spPr/>
    </dgm:pt>
    <dgm:pt modelId="{BAA156F2-C81D-4417-A934-9A3F24EE0FCB}" type="pres">
      <dgm:prSet presAssocID="{C5DD44DD-E4C6-4247-B047-E3510E6048C8}" presName="level2Shape" presStyleLbl="node2" presStyleIdx="1" presStyleCnt="2"/>
      <dgm:spPr/>
    </dgm:pt>
    <dgm:pt modelId="{F0026322-1ED1-44D6-8D59-80A91240B94D}" type="pres">
      <dgm:prSet presAssocID="{C5DD44DD-E4C6-4247-B047-E3510E6048C8}" presName="hierChild3" presStyleCnt="0"/>
      <dgm:spPr/>
    </dgm:pt>
    <dgm:pt modelId="{1B5F8946-FD0F-45B8-8CFF-17EDF6B92613}" type="pres">
      <dgm:prSet presAssocID="{8AA240CD-F50F-4DF3-B127-C1CD42781AD7}" presName="Name19" presStyleLbl="parChTrans1D3" presStyleIdx="3" presStyleCnt="7"/>
      <dgm:spPr/>
    </dgm:pt>
    <dgm:pt modelId="{6F26315A-9313-46BA-BC6D-1788DF065515}" type="pres">
      <dgm:prSet presAssocID="{4FB9806F-C9F7-4308-87F5-2439CF0E86CC}" presName="Name21" presStyleCnt="0"/>
      <dgm:spPr/>
    </dgm:pt>
    <dgm:pt modelId="{27D9F5CB-AD06-4DEC-B70A-6B0C3F74ACF6}" type="pres">
      <dgm:prSet presAssocID="{4FB9806F-C9F7-4308-87F5-2439CF0E86CC}" presName="level2Shape" presStyleLbl="node3" presStyleIdx="3" presStyleCnt="7"/>
      <dgm:spPr/>
    </dgm:pt>
    <dgm:pt modelId="{93ADC15E-C3BE-4432-9A36-D50EFA19C5BA}" type="pres">
      <dgm:prSet presAssocID="{4FB9806F-C9F7-4308-87F5-2439CF0E86CC}" presName="hierChild3" presStyleCnt="0"/>
      <dgm:spPr/>
    </dgm:pt>
    <dgm:pt modelId="{C3F89A0E-3289-405B-B047-6E5D4F1BD001}" type="pres">
      <dgm:prSet presAssocID="{F11FCABF-B728-434D-8205-3BA1395DE38C}" presName="Name19" presStyleLbl="parChTrans1D3" presStyleIdx="4" presStyleCnt="7"/>
      <dgm:spPr/>
    </dgm:pt>
    <dgm:pt modelId="{1E0F9D0E-2330-4780-BF5B-49D96073B8F3}" type="pres">
      <dgm:prSet presAssocID="{846D1E85-495A-43C6-8C79-826B2787743C}" presName="Name21" presStyleCnt="0"/>
      <dgm:spPr/>
    </dgm:pt>
    <dgm:pt modelId="{8657D735-F779-456A-ACCC-0A7B14483674}" type="pres">
      <dgm:prSet presAssocID="{846D1E85-495A-43C6-8C79-826B2787743C}" presName="level2Shape" presStyleLbl="node3" presStyleIdx="4" presStyleCnt="7"/>
      <dgm:spPr/>
    </dgm:pt>
    <dgm:pt modelId="{31AA0C42-83EB-4F2D-8B16-67A0AECC14C7}" type="pres">
      <dgm:prSet presAssocID="{846D1E85-495A-43C6-8C79-826B2787743C}" presName="hierChild3" presStyleCnt="0"/>
      <dgm:spPr/>
    </dgm:pt>
    <dgm:pt modelId="{43B89872-7F26-4BC2-82DB-0A8C61412647}" type="pres">
      <dgm:prSet presAssocID="{268F4605-F641-4B26-971A-D96769BD1671}" presName="Name19" presStyleLbl="parChTrans1D3" presStyleIdx="5" presStyleCnt="7"/>
      <dgm:spPr/>
    </dgm:pt>
    <dgm:pt modelId="{AFB525E4-3261-430B-B555-845B491E41A6}" type="pres">
      <dgm:prSet presAssocID="{11071A2D-47C5-4528-A51D-B822B2808A70}" presName="Name21" presStyleCnt="0"/>
      <dgm:spPr/>
    </dgm:pt>
    <dgm:pt modelId="{720C903C-7193-4A52-84AF-22C449BCE46F}" type="pres">
      <dgm:prSet presAssocID="{11071A2D-47C5-4528-A51D-B822B2808A70}" presName="level2Shape" presStyleLbl="node3" presStyleIdx="5" presStyleCnt="7"/>
      <dgm:spPr/>
    </dgm:pt>
    <dgm:pt modelId="{923FF1DC-553A-4E15-A182-34B7E31F5056}" type="pres">
      <dgm:prSet presAssocID="{11071A2D-47C5-4528-A51D-B822B2808A70}" presName="hierChild3" presStyleCnt="0"/>
      <dgm:spPr/>
    </dgm:pt>
    <dgm:pt modelId="{4314FCF8-BA54-4E3A-9098-1013B0C7C0E7}" type="pres">
      <dgm:prSet presAssocID="{52D1C894-07A9-4877-BEC7-363953407495}" presName="Name19" presStyleLbl="parChTrans1D3" presStyleIdx="6" presStyleCnt="7"/>
      <dgm:spPr/>
    </dgm:pt>
    <dgm:pt modelId="{C8B0E87F-E3E3-4670-9AA5-E8B16D477E77}" type="pres">
      <dgm:prSet presAssocID="{461B0FA4-09E4-4A8A-9286-12FA079E4988}" presName="Name21" presStyleCnt="0"/>
      <dgm:spPr/>
    </dgm:pt>
    <dgm:pt modelId="{DD933059-0560-4F5E-BD40-27DA4A201DE6}" type="pres">
      <dgm:prSet presAssocID="{461B0FA4-09E4-4A8A-9286-12FA079E4988}" presName="level2Shape" presStyleLbl="node3" presStyleIdx="6" presStyleCnt="7"/>
      <dgm:spPr/>
    </dgm:pt>
    <dgm:pt modelId="{3C89F9BA-A38C-4A76-927E-FF7CA3CB84EA}" type="pres">
      <dgm:prSet presAssocID="{461B0FA4-09E4-4A8A-9286-12FA079E4988}" presName="hierChild3" presStyleCnt="0"/>
      <dgm:spPr/>
    </dgm:pt>
    <dgm:pt modelId="{853DFF55-6233-444F-AF53-9DBA688C2F38}" type="pres">
      <dgm:prSet presAssocID="{0C97FA67-D0DC-42AD-82F9-5087E963637B}" presName="Name19" presStyleLbl="parChTrans1D4" presStyleIdx="1" presStyleCnt="2"/>
      <dgm:spPr/>
    </dgm:pt>
    <dgm:pt modelId="{404A5933-5304-4159-BFF3-ED422D9CE69B}" type="pres">
      <dgm:prSet presAssocID="{569F311F-0894-45A0-B6FE-5FA1A3642BE3}" presName="Name21" presStyleCnt="0"/>
      <dgm:spPr/>
    </dgm:pt>
    <dgm:pt modelId="{7592245A-019D-4840-AF18-DB6D2E91BE8E}" type="pres">
      <dgm:prSet presAssocID="{569F311F-0894-45A0-B6FE-5FA1A3642BE3}" presName="level2Shape" presStyleLbl="node4" presStyleIdx="1" presStyleCnt="2"/>
      <dgm:spPr/>
    </dgm:pt>
    <dgm:pt modelId="{8A4636CE-7364-471B-849F-F85685092591}" type="pres">
      <dgm:prSet presAssocID="{569F311F-0894-45A0-B6FE-5FA1A3642BE3}" presName="hierChild3" presStyleCnt="0"/>
      <dgm:spPr/>
    </dgm:pt>
    <dgm:pt modelId="{CF56984E-B234-474A-9CBF-D38FE6DEE143}" type="pres">
      <dgm:prSet presAssocID="{7DA8AA71-DAC2-4767-A305-3C3DF654BA0C}" presName="bgShapesFlow" presStyleCnt="0"/>
      <dgm:spPr/>
    </dgm:pt>
  </dgm:ptLst>
  <dgm:cxnLst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9FD27120-C796-49BD-8CEA-EABED06FE081}" type="presOf" srcId="{F11FCABF-B728-434D-8205-3BA1395DE38C}" destId="{C3F89A0E-3289-405B-B047-6E5D4F1BD001}" srcOrd="0" destOrd="0" presId="urn:microsoft.com/office/officeart/2005/8/layout/hierarchy6"/>
    <dgm:cxn modelId="{5E16692E-3599-42E7-AF87-C0A9AE553D05}" type="presOf" srcId="{5175CDBD-C250-440E-873F-C5BAEB07C9E9}" destId="{58DD1CB0-A2AA-4C84-9FAC-E53C6AAE09AF}" srcOrd="0" destOrd="0" presId="urn:microsoft.com/office/officeart/2005/8/layout/hierarchy6"/>
    <dgm:cxn modelId="{44E0BD67-BFB4-4A24-9A42-33ED0225356F}" type="presOf" srcId="{4984FEF2-42CC-4383-958D-FE198D9A1B00}" destId="{EB49D6F0-0049-478C-83A6-F2D3C527657D}" srcOrd="0" destOrd="0" presId="urn:microsoft.com/office/officeart/2005/8/layout/hierarchy6"/>
    <dgm:cxn modelId="{91C40369-90F7-4A72-8F28-5F3FBC82D11C}" type="presOf" srcId="{ADDCBAEF-6D4A-4568-9ED3-E1F5537264BA}" destId="{7E76E1E3-A325-4950-A375-258D038BA603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F459314F-45A2-4659-825B-585D062E71F7}" type="presOf" srcId="{8684D2C7-2BBF-45D7-A49F-35CCBBC4F33D}" destId="{B4823C9C-8DBA-424B-8869-84D324746FCE}" srcOrd="0" destOrd="0" presId="urn:microsoft.com/office/officeart/2005/8/layout/hierarchy6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8F4BE372-EA7D-4EBD-8AE3-F24AEAAA54C9}" type="presOf" srcId="{569F311F-0894-45A0-B6FE-5FA1A3642BE3}" destId="{7592245A-019D-4840-AF18-DB6D2E91BE8E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CD5AC757-AE90-4609-973B-3D7B3D9E6E60}" type="presOf" srcId="{A2009FF1-5288-4250-AC04-E115177EA563}" destId="{617C5AC4-51C5-4DB1-AAEE-A74157E448F5}" srcOrd="0" destOrd="0" presId="urn:microsoft.com/office/officeart/2005/8/layout/hierarchy6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ADE4208D-4705-4BAC-B6F7-11224600B7F3}" type="presOf" srcId="{52D1C894-07A9-4877-BEC7-363953407495}" destId="{4314FCF8-BA54-4E3A-9098-1013B0C7C0E7}" srcOrd="0" destOrd="0" presId="urn:microsoft.com/office/officeart/2005/8/layout/hierarchy6"/>
    <dgm:cxn modelId="{9CC34E8E-4063-454F-BC44-9DA0EC5228D1}" type="presOf" srcId="{D2918792-7A3E-4559-9559-B6B438197E06}" destId="{AAB3A40C-EBCB-4B78-ABA6-F7BCD03D2BA1}" srcOrd="0" destOrd="0" presId="urn:microsoft.com/office/officeart/2005/8/layout/hierarchy6"/>
    <dgm:cxn modelId="{41387C93-CBC9-4DEC-BE6F-50E95C94F9B6}" type="presOf" srcId="{8AA240CD-F50F-4DF3-B127-C1CD42781AD7}" destId="{1B5F8946-FD0F-45B8-8CFF-17EDF6B92613}" srcOrd="0" destOrd="0" presId="urn:microsoft.com/office/officeart/2005/8/layout/hierarchy6"/>
    <dgm:cxn modelId="{BD06D195-4110-4E53-B090-28DA3E42BB9C}" type="presOf" srcId="{846D1E85-495A-43C6-8C79-826B2787743C}" destId="{8657D735-F779-456A-ACCC-0A7B14483674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A5785A9B-6120-4EC1-BF68-E5DAA221C474}" type="presOf" srcId="{8730D8BA-1672-47B8-A819-54020C269134}" destId="{EDBCBC90-BA5F-4CB6-A963-4EA225171286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219D41AA-BFCD-4536-972C-70694D789992}" type="presOf" srcId="{EF3F3861-535B-48F7-B374-8707ED6402C5}" destId="{3BD43738-8EF4-4C3F-BA32-3150BD2C8658}" srcOrd="0" destOrd="0" presId="urn:microsoft.com/office/officeart/2005/8/layout/hierarchy6"/>
    <dgm:cxn modelId="{F0B3E7AE-91B7-4CB8-AB67-F150B8803F10}" type="presOf" srcId="{0379F2C7-E3EC-4622-9A85-5414B0ABC580}" destId="{05DEA782-4CCE-4C99-AD33-72911FF40A4E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0268F7C3-6A79-40FD-A271-3191CFB02885}" type="presOf" srcId="{D4609CA1-6802-41D2-B852-6610E7F7451B}" destId="{8BFD53F9-0404-4D2E-B0A1-02316096637E}" srcOrd="0" destOrd="0" presId="urn:microsoft.com/office/officeart/2005/8/layout/hierarchy6"/>
    <dgm:cxn modelId="{D01777C7-D6A4-49A3-BFAE-E17442B44F5D}" type="presOf" srcId="{C5DD44DD-E4C6-4247-B047-E3510E6048C8}" destId="{BAA156F2-C81D-4417-A934-9A3F24EE0FCB}" srcOrd="0" destOrd="0" presId="urn:microsoft.com/office/officeart/2005/8/layout/hierarchy6"/>
    <dgm:cxn modelId="{956D87C7-786D-458A-B8AB-0452BBBBC028}" type="presOf" srcId="{11071A2D-47C5-4528-A51D-B822B2808A70}" destId="{720C903C-7193-4A52-84AF-22C449BCE46F}" srcOrd="0" destOrd="0" presId="urn:microsoft.com/office/officeart/2005/8/layout/hierarchy6"/>
    <dgm:cxn modelId="{66F8BDC7-1191-44F2-A7D9-9142CD9FA3C5}" type="presOf" srcId="{31ADCED0-4021-4CE5-9F8B-ACC03F2528F7}" destId="{8811534F-6131-4A09-8A5B-C3EECB52E513}" srcOrd="0" destOrd="0" presId="urn:microsoft.com/office/officeart/2005/8/layout/hierarchy6"/>
    <dgm:cxn modelId="{E36E8FC9-5810-4990-8C3C-FAFEBBD9BA57}" type="presOf" srcId="{4FB9806F-C9F7-4308-87F5-2439CF0E86CC}" destId="{27D9F5CB-AD06-4DEC-B70A-6B0C3F74ACF6}" srcOrd="0" destOrd="0" presId="urn:microsoft.com/office/officeart/2005/8/layout/hierarchy6"/>
    <dgm:cxn modelId="{C9153ED1-F614-44A2-8CA0-38FF7DAFEFB5}" type="presOf" srcId="{461B0FA4-09E4-4A8A-9286-12FA079E4988}" destId="{DD933059-0560-4F5E-BD40-27DA4A201DE6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95CC0AD8-4CE1-42A3-BD34-9E32EA08397A}" type="presOf" srcId="{0C97FA67-D0DC-42AD-82F9-5087E963637B}" destId="{853DFF55-6233-444F-AF53-9DBA688C2F38}" srcOrd="0" destOrd="0" presId="urn:microsoft.com/office/officeart/2005/8/layout/hierarchy6"/>
    <dgm:cxn modelId="{207821D8-5E5C-43CA-A0B0-492B50C4501D}" type="presOf" srcId="{268F4605-F641-4B26-971A-D96769BD1671}" destId="{43B89872-7F26-4BC2-82DB-0A8C61412647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0583D1F0-E758-4135-ABD4-0C8A546C73EF}" type="presOf" srcId="{B7AB784A-EAED-4E33-A8EC-BB999FA26EC8}" destId="{B1044F7D-6823-4BE0-B4AD-AB6A93D0A87B}" srcOrd="0" destOrd="0" presId="urn:microsoft.com/office/officeart/2005/8/layout/hierarchy6"/>
    <dgm:cxn modelId="{B8DC30F8-321C-487C-85A0-844DF6990197}" type="presOf" srcId="{7DA8AA71-DAC2-4767-A305-3C3DF654BA0C}" destId="{A3A0DEE1-9543-4DA2-A2C9-82D5ACE55E6D}" srcOrd="0" destOrd="0" presId="urn:microsoft.com/office/officeart/2005/8/layout/hierarchy6"/>
    <dgm:cxn modelId="{8A32B519-EBD2-40DC-92D5-F4CAA5134DAF}" type="presParOf" srcId="{A3A0DEE1-9543-4DA2-A2C9-82D5ACE55E6D}" destId="{238D5C17-2C7D-498D-8C64-A5CF8EF87605}" srcOrd="0" destOrd="0" presId="urn:microsoft.com/office/officeart/2005/8/layout/hierarchy6"/>
    <dgm:cxn modelId="{F05546E1-20AF-49DB-A6D6-C54D56709314}" type="presParOf" srcId="{238D5C17-2C7D-498D-8C64-A5CF8EF87605}" destId="{9DAFA7C1-E35F-4B19-BEA2-CE1057B1D622}" srcOrd="0" destOrd="0" presId="urn:microsoft.com/office/officeart/2005/8/layout/hierarchy6"/>
    <dgm:cxn modelId="{ACCB1E1F-BF1A-4CEC-8D31-FBFBF6FC3839}" type="presParOf" srcId="{9DAFA7C1-E35F-4B19-BEA2-CE1057B1D622}" destId="{AC3C4D91-C255-46AA-A732-F10966F4CF00}" srcOrd="0" destOrd="0" presId="urn:microsoft.com/office/officeart/2005/8/layout/hierarchy6"/>
    <dgm:cxn modelId="{6D157561-8A11-4E66-8C0E-458FD84BB19C}" type="presParOf" srcId="{AC3C4D91-C255-46AA-A732-F10966F4CF00}" destId="{AAB3A40C-EBCB-4B78-ABA6-F7BCD03D2BA1}" srcOrd="0" destOrd="0" presId="urn:microsoft.com/office/officeart/2005/8/layout/hierarchy6"/>
    <dgm:cxn modelId="{11F2A259-0A10-4536-BF59-1000F754FE82}" type="presParOf" srcId="{AC3C4D91-C255-46AA-A732-F10966F4CF00}" destId="{767B584F-BA43-4BEC-A4C7-2326EFCDCC5B}" srcOrd="1" destOrd="0" presId="urn:microsoft.com/office/officeart/2005/8/layout/hierarchy6"/>
    <dgm:cxn modelId="{C3144113-7EDF-46D5-B3C8-AC0408E0BE43}" type="presParOf" srcId="{767B584F-BA43-4BEC-A4C7-2326EFCDCC5B}" destId="{B1044F7D-6823-4BE0-B4AD-AB6A93D0A87B}" srcOrd="0" destOrd="0" presId="urn:microsoft.com/office/officeart/2005/8/layout/hierarchy6"/>
    <dgm:cxn modelId="{3F967848-CD7D-47A9-AA05-187BE1F66C7C}" type="presParOf" srcId="{767B584F-BA43-4BEC-A4C7-2326EFCDCC5B}" destId="{BCA52DB4-756C-48C3-AE4F-CD1735E24B0E}" srcOrd="1" destOrd="0" presId="urn:microsoft.com/office/officeart/2005/8/layout/hierarchy6"/>
    <dgm:cxn modelId="{C92831A9-EF57-4CFC-92F1-630AEAFABD00}" type="presParOf" srcId="{BCA52DB4-756C-48C3-AE4F-CD1735E24B0E}" destId="{3BD43738-8EF4-4C3F-BA32-3150BD2C8658}" srcOrd="0" destOrd="0" presId="urn:microsoft.com/office/officeart/2005/8/layout/hierarchy6"/>
    <dgm:cxn modelId="{502B7C80-F4B7-45E4-A45C-83151B0AACDC}" type="presParOf" srcId="{BCA52DB4-756C-48C3-AE4F-CD1735E24B0E}" destId="{4BE18B40-D940-41AC-AAAB-E8AE8C43BAF1}" srcOrd="1" destOrd="0" presId="urn:microsoft.com/office/officeart/2005/8/layout/hierarchy6"/>
    <dgm:cxn modelId="{FC5011BC-E70D-40CC-A1F3-70BA81FA305B}" type="presParOf" srcId="{4BE18B40-D940-41AC-AAAB-E8AE8C43BAF1}" destId="{EB49D6F0-0049-478C-83A6-F2D3C527657D}" srcOrd="0" destOrd="0" presId="urn:microsoft.com/office/officeart/2005/8/layout/hierarchy6"/>
    <dgm:cxn modelId="{357EA088-6308-48A4-A4A7-950691543E0A}" type="presParOf" srcId="{4BE18B40-D940-41AC-AAAB-E8AE8C43BAF1}" destId="{6070F5E7-BD68-4C91-90B5-68399958C986}" srcOrd="1" destOrd="0" presId="urn:microsoft.com/office/officeart/2005/8/layout/hierarchy6"/>
    <dgm:cxn modelId="{E8B6D078-C48F-4296-975C-77B8A3A35ECF}" type="presParOf" srcId="{6070F5E7-BD68-4C91-90B5-68399958C986}" destId="{617C5AC4-51C5-4DB1-AAEE-A74157E448F5}" srcOrd="0" destOrd="0" presId="urn:microsoft.com/office/officeart/2005/8/layout/hierarchy6"/>
    <dgm:cxn modelId="{0FD21AB3-C752-4D80-B262-4832F26A0A4D}" type="presParOf" srcId="{6070F5E7-BD68-4C91-90B5-68399958C986}" destId="{E33CEC59-29FE-4F52-BF04-3789B53FCAFF}" srcOrd="1" destOrd="0" presId="urn:microsoft.com/office/officeart/2005/8/layout/hierarchy6"/>
    <dgm:cxn modelId="{8BE8CE0C-2C5C-4FCE-8557-38BE6B13DA05}" type="presParOf" srcId="{E33CEC59-29FE-4F52-BF04-3789B53FCAFF}" destId="{05DEA782-4CCE-4C99-AD33-72911FF40A4E}" srcOrd="0" destOrd="0" presId="urn:microsoft.com/office/officeart/2005/8/layout/hierarchy6"/>
    <dgm:cxn modelId="{88D85F62-497E-4883-8954-347FF8C56DCA}" type="presParOf" srcId="{E33CEC59-29FE-4F52-BF04-3789B53FCAFF}" destId="{3B8B5B11-ED12-4EB2-B11D-97E68BB3A059}" srcOrd="1" destOrd="0" presId="urn:microsoft.com/office/officeart/2005/8/layout/hierarchy6"/>
    <dgm:cxn modelId="{73428896-AC01-4950-A268-A86F416806F9}" type="presParOf" srcId="{3B8B5B11-ED12-4EB2-B11D-97E68BB3A059}" destId="{B4823C9C-8DBA-424B-8869-84D324746FCE}" srcOrd="0" destOrd="0" presId="urn:microsoft.com/office/officeart/2005/8/layout/hierarchy6"/>
    <dgm:cxn modelId="{ED15A5AD-5672-449D-929F-6D7096997FEA}" type="presParOf" srcId="{3B8B5B11-ED12-4EB2-B11D-97E68BB3A059}" destId="{B8815FAC-D437-479B-B2A2-27158440824D}" srcOrd="1" destOrd="0" presId="urn:microsoft.com/office/officeart/2005/8/layout/hierarchy6"/>
    <dgm:cxn modelId="{7339F054-1860-4488-A291-C5A7F6C86883}" type="presParOf" srcId="{4BE18B40-D940-41AC-AAAB-E8AE8C43BAF1}" destId="{58DD1CB0-A2AA-4C84-9FAC-E53C6AAE09AF}" srcOrd="2" destOrd="0" presId="urn:microsoft.com/office/officeart/2005/8/layout/hierarchy6"/>
    <dgm:cxn modelId="{124EF986-7A3D-4232-A5D3-6AF0F482F3B3}" type="presParOf" srcId="{4BE18B40-D940-41AC-AAAB-E8AE8C43BAF1}" destId="{E80256D3-88BF-486A-B291-49DF5D2BE79D}" srcOrd="3" destOrd="0" presId="urn:microsoft.com/office/officeart/2005/8/layout/hierarchy6"/>
    <dgm:cxn modelId="{311C54A7-F0D4-41AD-B99E-C26789B03CD4}" type="presParOf" srcId="{E80256D3-88BF-486A-B291-49DF5D2BE79D}" destId="{8811534F-6131-4A09-8A5B-C3EECB52E513}" srcOrd="0" destOrd="0" presId="urn:microsoft.com/office/officeart/2005/8/layout/hierarchy6"/>
    <dgm:cxn modelId="{3BEAFD0B-50AB-47CB-825E-B27AE4DEBD5F}" type="presParOf" srcId="{E80256D3-88BF-486A-B291-49DF5D2BE79D}" destId="{E9F6E091-6E96-4C4B-831A-ABB7400EA696}" srcOrd="1" destOrd="0" presId="urn:microsoft.com/office/officeart/2005/8/layout/hierarchy6"/>
    <dgm:cxn modelId="{DC3B759A-F3E3-4CA8-9217-C96583E26415}" type="presParOf" srcId="{4BE18B40-D940-41AC-AAAB-E8AE8C43BAF1}" destId="{7E76E1E3-A325-4950-A375-258D038BA603}" srcOrd="4" destOrd="0" presId="urn:microsoft.com/office/officeart/2005/8/layout/hierarchy6"/>
    <dgm:cxn modelId="{B04DD3E9-7088-4279-AAFB-3F9F053E2E22}" type="presParOf" srcId="{4BE18B40-D940-41AC-AAAB-E8AE8C43BAF1}" destId="{A44BB516-EE12-4D15-BC63-41EDA65D280A}" srcOrd="5" destOrd="0" presId="urn:microsoft.com/office/officeart/2005/8/layout/hierarchy6"/>
    <dgm:cxn modelId="{B1F0B7F4-6C3B-4C06-9675-82C427896BCA}" type="presParOf" srcId="{A44BB516-EE12-4D15-BC63-41EDA65D280A}" destId="{8BFD53F9-0404-4D2E-B0A1-02316096637E}" srcOrd="0" destOrd="0" presId="urn:microsoft.com/office/officeart/2005/8/layout/hierarchy6"/>
    <dgm:cxn modelId="{70E24D6B-7536-4325-A424-141B75A9ECFD}" type="presParOf" srcId="{A44BB516-EE12-4D15-BC63-41EDA65D280A}" destId="{1304B9BF-7122-4364-9432-4B774382A66B}" srcOrd="1" destOrd="0" presId="urn:microsoft.com/office/officeart/2005/8/layout/hierarchy6"/>
    <dgm:cxn modelId="{610DA9DB-9B6D-4625-94C0-6B922DC30E39}" type="presParOf" srcId="{767B584F-BA43-4BEC-A4C7-2326EFCDCC5B}" destId="{EDBCBC90-BA5F-4CB6-A963-4EA225171286}" srcOrd="2" destOrd="0" presId="urn:microsoft.com/office/officeart/2005/8/layout/hierarchy6"/>
    <dgm:cxn modelId="{F0FFC699-3056-4439-BB25-C89FA3B554C2}" type="presParOf" srcId="{767B584F-BA43-4BEC-A4C7-2326EFCDCC5B}" destId="{8D766AF4-6E30-4295-9D43-112B7D99F6DB}" srcOrd="3" destOrd="0" presId="urn:microsoft.com/office/officeart/2005/8/layout/hierarchy6"/>
    <dgm:cxn modelId="{E0AE94A4-2C61-4894-97D0-4BAFFA9D12F1}" type="presParOf" srcId="{8D766AF4-6E30-4295-9D43-112B7D99F6DB}" destId="{BAA156F2-C81D-4417-A934-9A3F24EE0FCB}" srcOrd="0" destOrd="0" presId="urn:microsoft.com/office/officeart/2005/8/layout/hierarchy6"/>
    <dgm:cxn modelId="{48B8C963-1AD6-4B13-BBA7-E2D4FC4DEED2}" type="presParOf" srcId="{8D766AF4-6E30-4295-9D43-112B7D99F6DB}" destId="{F0026322-1ED1-44D6-8D59-80A91240B94D}" srcOrd="1" destOrd="0" presId="urn:microsoft.com/office/officeart/2005/8/layout/hierarchy6"/>
    <dgm:cxn modelId="{75763536-383B-4A23-80B1-8833EBE52C9B}" type="presParOf" srcId="{F0026322-1ED1-44D6-8D59-80A91240B94D}" destId="{1B5F8946-FD0F-45B8-8CFF-17EDF6B92613}" srcOrd="0" destOrd="0" presId="urn:microsoft.com/office/officeart/2005/8/layout/hierarchy6"/>
    <dgm:cxn modelId="{AD2BFA74-59FD-44BA-BB88-89DE548B7AE9}" type="presParOf" srcId="{F0026322-1ED1-44D6-8D59-80A91240B94D}" destId="{6F26315A-9313-46BA-BC6D-1788DF065515}" srcOrd="1" destOrd="0" presId="urn:microsoft.com/office/officeart/2005/8/layout/hierarchy6"/>
    <dgm:cxn modelId="{07A7F861-F0D2-4A3F-83F7-459AD4BB0927}" type="presParOf" srcId="{6F26315A-9313-46BA-BC6D-1788DF065515}" destId="{27D9F5CB-AD06-4DEC-B70A-6B0C3F74ACF6}" srcOrd="0" destOrd="0" presId="urn:microsoft.com/office/officeart/2005/8/layout/hierarchy6"/>
    <dgm:cxn modelId="{040E8408-E510-4953-8BA0-45BA35E74435}" type="presParOf" srcId="{6F26315A-9313-46BA-BC6D-1788DF065515}" destId="{93ADC15E-C3BE-4432-9A36-D50EFA19C5BA}" srcOrd="1" destOrd="0" presId="urn:microsoft.com/office/officeart/2005/8/layout/hierarchy6"/>
    <dgm:cxn modelId="{3DC18088-BEDC-47A3-A8BD-A2E9E79B6DF8}" type="presParOf" srcId="{F0026322-1ED1-44D6-8D59-80A91240B94D}" destId="{C3F89A0E-3289-405B-B047-6E5D4F1BD001}" srcOrd="2" destOrd="0" presId="urn:microsoft.com/office/officeart/2005/8/layout/hierarchy6"/>
    <dgm:cxn modelId="{14343054-129B-4A8E-B853-6B9DFDB31290}" type="presParOf" srcId="{F0026322-1ED1-44D6-8D59-80A91240B94D}" destId="{1E0F9D0E-2330-4780-BF5B-49D96073B8F3}" srcOrd="3" destOrd="0" presId="urn:microsoft.com/office/officeart/2005/8/layout/hierarchy6"/>
    <dgm:cxn modelId="{2A242C2F-849E-4CB0-B531-DD2E197D1A9E}" type="presParOf" srcId="{1E0F9D0E-2330-4780-BF5B-49D96073B8F3}" destId="{8657D735-F779-456A-ACCC-0A7B14483674}" srcOrd="0" destOrd="0" presId="urn:microsoft.com/office/officeart/2005/8/layout/hierarchy6"/>
    <dgm:cxn modelId="{C896727D-0044-4B23-A1C6-D4540E19A9E1}" type="presParOf" srcId="{1E0F9D0E-2330-4780-BF5B-49D96073B8F3}" destId="{31AA0C42-83EB-4F2D-8B16-67A0AECC14C7}" srcOrd="1" destOrd="0" presId="urn:microsoft.com/office/officeart/2005/8/layout/hierarchy6"/>
    <dgm:cxn modelId="{8532638B-0CCC-4617-A0F3-E425E975A842}" type="presParOf" srcId="{F0026322-1ED1-44D6-8D59-80A91240B94D}" destId="{43B89872-7F26-4BC2-82DB-0A8C61412647}" srcOrd="4" destOrd="0" presId="urn:microsoft.com/office/officeart/2005/8/layout/hierarchy6"/>
    <dgm:cxn modelId="{5B05F854-BB6E-49E2-941B-7B2A67518B12}" type="presParOf" srcId="{F0026322-1ED1-44D6-8D59-80A91240B94D}" destId="{AFB525E4-3261-430B-B555-845B491E41A6}" srcOrd="5" destOrd="0" presId="urn:microsoft.com/office/officeart/2005/8/layout/hierarchy6"/>
    <dgm:cxn modelId="{F17C389D-2C26-4F0D-80BF-1011CF8A980E}" type="presParOf" srcId="{AFB525E4-3261-430B-B555-845B491E41A6}" destId="{720C903C-7193-4A52-84AF-22C449BCE46F}" srcOrd="0" destOrd="0" presId="urn:microsoft.com/office/officeart/2005/8/layout/hierarchy6"/>
    <dgm:cxn modelId="{FEF5B972-C1D4-4131-8C02-C9E3B25A9D83}" type="presParOf" srcId="{AFB525E4-3261-430B-B555-845B491E41A6}" destId="{923FF1DC-553A-4E15-A182-34B7E31F5056}" srcOrd="1" destOrd="0" presId="urn:microsoft.com/office/officeart/2005/8/layout/hierarchy6"/>
    <dgm:cxn modelId="{BE4AA549-3E48-461B-BD1D-78E127FAEED2}" type="presParOf" srcId="{F0026322-1ED1-44D6-8D59-80A91240B94D}" destId="{4314FCF8-BA54-4E3A-9098-1013B0C7C0E7}" srcOrd="6" destOrd="0" presId="urn:microsoft.com/office/officeart/2005/8/layout/hierarchy6"/>
    <dgm:cxn modelId="{BA669E34-46E5-4A1E-824C-93FAE86EBDD2}" type="presParOf" srcId="{F0026322-1ED1-44D6-8D59-80A91240B94D}" destId="{C8B0E87F-E3E3-4670-9AA5-E8B16D477E77}" srcOrd="7" destOrd="0" presId="urn:microsoft.com/office/officeart/2005/8/layout/hierarchy6"/>
    <dgm:cxn modelId="{5F7A1CDC-4A19-4CEA-BE62-C1FB2173EF39}" type="presParOf" srcId="{C8B0E87F-E3E3-4670-9AA5-E8B16D477E77}" destId="{DD933059-0560-4F5E-BD40-27DA4A201DE6}" srcOrd="0" destOrd="0" presId="urn:microsoft.com/office/officeart/2005/8/layout/hierarchy6"/>
    <dgm:cxn modelId="{5395ED72-F94A-45D8-834D-EBC0013BD8EC}" type="presParOf" srcId="{C8B0E87F-E3E3-4670-9AA5-E8B16D477E77}" destId="{3C89F9BA-A38C-4A76-927E-FF7CA3CB84EA}" srcOrd="1" destOrd="0" presId="urn:microsoft.com/office/officeart/2005/8/layout/hierarchy6"/>
    <dgm:cxn modelId="{F60A48FC-D525-45A5-825A-8D44342373AF}" type="presParOf" srcId="{3C89F9BA-A38C-4A76-927E-FF7CA3CB84EA}" destId="{853DFF55-6233-444F-AF53-9DBA688C2F38}" srcOrd="0" destOrd="0" presId="urn:microsoft.com/office/officeart/2005/8/layout/hierarchy6"/>
    <dgm:cxn modelId="{85DEB0CE-0E20-4584-BF53-A8EBF7D07A76}" type="presParOf" srcId="{3C89F9BA-A38C-4A76-927E-FF7CA3CB84EA}" destId="{404A5933-5304-4159-BFF3-ED422D9CE69B}" srcOrd="1" destOrd="0" presId="urn:microsoft.com/office/officeart/2005/8/layout/hierarchy6"/>
    <dgm:cxn modelId="{7FBB630B-22C4-40F9-89DF-34A3140257C7}" type="presParOf" srcId="{404A5933-5304-4159-BFF3-ED422D9CE69B}" destId="{7592245A-019D-4840-AF18-DB6D2E91BE8E}" srcOrd="0" destOrd="0" presId="urn:microsoft.com/office/officeart/2005/8/layout/hierarchy6"/>
    <dgm:cxn modelId="{F1CF4F78-C09B-458B-9529-CE2556860BA6}" type="presParOf" srcId="{404A5933-5304-4159-BFF3-ED422D9CE69B}" destId="{8A4636CE-7364-471B-849F-F85685092591}" srcOrd="1" destOrd="0" presId="urn:microsoft.com/office/officeart/2005/8/layout/hierarchy6"/>
    <dgm:cxn modelId="{261D728B-1953-4ABE-BD80-50D612446089}" type="presParOf" srcId="{A3A0DEE1-9543-4DA2-A2C9-82D5ACE55E6D}" destId="{CF56984E-B234-474A-9CBF-D38FE6DEE14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393D2284-251D-4A5A-8617-9B9D361CBB66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7C1D95-21F2-4FAB-AE45-E3FE45B3E9CB}" type="pres">
      <dgm:prSet presAssocID="{7DA8AA71-DAC2-4767-A305-3C3DF654BA0C}" presName="hierFlow" presStyleCnt="0"/>
      <dgm:spPr/>
    </dgm:pt>
    <dgm:pt modelId="{11CC9ACB-C9F7-49B0-8CA3-984AD13C2C9E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397025A-9B92-4728-9034-B8FA62D0B17B}" type="pres">
      <dgm:prSet presAssocID="{D2918792-7A3E-4559-9559-B6B438197E06}" presName="Name14" presStyleCnt="0"/>
      <dgm:spPr/>
    </dgm:pt>
    <dgm:pt modelId="{740971A6-5A08-4466-A387-2838682D1B8E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6EF55D37-3B4B-44D9-B666-4031DE2444CC}" type="pres">
      <dgm:prSet presAssocID="{D2918792-7A3E-4559-9559-B6B438197E06}" presName="hierChild2" presStyleCnt="0"/>
      <dgm:spPr/>
    </dgm:pt>
    <dgm:pt modelId="{9A71A499-646B-4700-B9E5-6ED2D7208FAC}" type="pres">
      <dgm:prSet presAssocID="{0379F2C7-E3EC-4622-9A85-5414B0ABC580}" presName="Name19" presStyleLbl="parChTrans1D2" presStyleIdx="0" presStyleCnt="7"/>
      <dgm:spPr/>
    </dgm:pt>
    <dgm:pt modelId="{7B00A997-A672-42D9-8A48-E4CECA750841}" type="pres">
      <dgm:prSet presAssocID="{8684D2C7-2BBF-45D7-A49F-35CCBBC4F33D}" presName="Name21" presStyleCnt="0"/>
      <dgm:spPr/>
    </dgm:pt>
    <dgm:pt modelId="{E3628756-1B19-4A14-A760-D3B7E7DC2210}" type="pres">
      <dgm:prSet presAssocID="{8684D2C7-2BBF-45D7-A49F-35CCBBC4F33D}" presName="level2Shape" presStyleLbl="node2" presStyleIdx="0" presStyleCnt="7"/>
      <dgm:spPr/>
    </dgm:pt>
    <dgm:pt modelId="{FD852A8B-5D08-4B0B-8919-6A6E074CEE48}" type="pres">
      <dgm:prSet presAssocID="{8684D2C7-2BBF-45D7-A49F-35CCBBC4F33D}" presName="hierChild3" presStyleCnt="0"/>
      <dgm:spPr/>
    </dgm:pt>
    <dgm:pt modelId="{90C6F178-BFD1-4AB0-BE8B-BDFC63131B83}" type="pres">
      <dgm:prSet presAssocID="{5175CDBD-C250-440E-873F-C5BAEB07C9E9}" presName="Name19" presStyleLbl="parChTrans1D2" presStyleIdx="1" presStyleCnt="7"/>
      <dgm:spPr/>
    </dgm:pt>
    <dgm:pt modelId="{0BBC88EA-1F78-4568-88EE-C61491755EA5}" type="pres">
      <dgm:prSet presAssocID="{31ADCED0-4021-4CE5-9F8B-ACC03F2528F7}" presName="Name21" presStyleCnt="0"/>
      <dgm:spPr/>
    </dgm:pt>
    <dgm:pt modelId="{33E4CC4F-6812-42F6-AA79-D445E6207723}" type="pres">
      <dgm:prSet presAssocID="{31ADCED0-4021-4CE5-9F8B-ACC03F2528F7}" presName="level2Shape" presStyleLbl="node2" presStyleIdx="1" presStyleCnt="7"/>
      <dgm:spPr/>
    </dgm:pt>
    <dgm:pt modelId="{53CEA062-3778-4C4C-902B-D63103B26D9F}" type="pres">
      <dgm:prSet presAssocID="{31ADCED0-4021-4CE5-9F8B-ACC03F2528F7}" presName="hierChild3" presStyleCnt="0"/>
      <dgm:spPr/>
    </dgm:pt>
    <dgm:pt modelId="{E3769630-4075-46CC-BD02-25457D7D173F}" type="pres">
      <dgm:prSet presAssocID="{ADDCBAEF-6D4A-4568-9ED3-E1F5537264BA}" presName="Name19" presStyleLbl="parChTrans1D2" presStyleIdx="2" presStyleCnt="7"/>
      <dgm:spPr/>
    </dgm:pt>
    <dgm:pt modelId="{066B8D01-615B-47EB-AA7A-93CCCCF58238}" type="pres">
      <dgm:prSet presAssocID="{D4609CA1-6802-41D2-B852-6610E7F7451B}" presName="Name21" presStyleCnt="0"/>
      <dgm:spPr/>
    </dgm:pt>
    <dgm:pt modelId="{B115249D-6D26-402F-B775-DF4D0CD9FE33}" type="pres">
      <dgm:prSet presAssocID="{D4609CA1-6802-41D2-B852-6610E7F7451B}" presName="level2Shape" presStyleLbl="node2" presStyleIdx="2" presStyleCnt="7"/>
      <dgm:spPr/>
    </dgm:pt>
    <dgm:pt modelId="{33615049-0E54-41CD-9712-07E15F999B5D}" type="pres">
      <dgm:prSet presAssocID="{D4609CA1-6802-41D2-B852-6610E7F7451B}" presName="hierChild3" presStyleCnt="0"/>
      <dgm:spPr/>
    </dgm:pt>
    <dgm:pt modelId="{3E366BC5-D66D-4BAB-BB87-29B854471B5D}" type="pres">
      <dgm:prSet presAssocID="{C6B6D8E5-3C10-485B-A557-E1583B27A480}" presName="Name19" presStyleLbl="parChTrans1D3" presStyleIdx="0" presStyleCnt="2"/>
      <dgm:spPr/>
    </dgm:pt>
    <dgm:pt modelId="{0751AC7B-A67D-4300-96AA-AD3004755DC5}" type="pres">
      <dgm:prSet presAssocID="{04316148-FAC9-4932-9BB1-25E2F31ABBC5}" presName="Name21" presStyleCnt="0"/>
      <dgm:spPr/>
    </dgm:pt>
    <dgm:pt modelId="{BCBCA96E-9F34-4300-B416-72293C0941C9}" type="pres">
      <dgm:prSet presAssocID="{04316148-FAC9-4932-9BB1-25E2F31ABBC5}" presName="level2Shape" presStyleLbl="node3" presStyleIdx="0" presStyleCnt="2"/>
      <dgm:spPr/>
    </dgm:pt>
    <dgm:pt modelId="{77089A14-17DE-4236-806D-B210E6796DF9}" type="pres">
      <dgm:prSet presAssocID="{04316148-FAC9-4932-9BB1-25E2F31ABBC5}" presName="hierChild3" presStyleCnt="0"/>
      <dgm:spPr/>
    </dgm:pt>
    <dgm:pt modelId="{075E18F5-56C4-45E1-8805-2955B670281A}" type="pres">
      <dgm:prSet presAssocID="{8AA240CD-F50F-4DF3-B127-C1CD42781AD7}" presName="Name19" presStyleLbl="parChTrans1D2" presStyleIdx="3" presStyleCnt="7"/>
      <dgm:spPr/>
    </dgm:pt>
    <dgm:pt modelId="{07FBC9A5-1562-4749-8825-39E466A660B5}" type="pres">
      <dgm:prSet presAssocID="{4FB9806F-C9F7-4308-87F5-2439CF0E86CC}" presName="Name21" presStyleCnt="0"/>
      <dgm:spPr/>
    </dgm:pt>
    <dgm:pt modelId="{93E43EBB-3238-464D-B840-5011F878E51D}" type="pres">
      <dgm:prSet presAssocID="{4FB9806F-C9F7-4308-87F5-2439CF0E86CC}" presName="level2Shape" presStyleLbl="node2" presStyleIdx="3" presStyleCnt="7"/>
      <dgm:spPr/>
    </dgm:pt>
    <dgm:pt modelId="{900B8E4F-60A9-41D8-A129-6FC2C50B1C57}" type="pres">
      <dgm:prSet presAssocID="{4FB9806F-C9F7-4308-87F5-2439CF0E86CC}" presName="hierChild3" presStyleCnt="0"/>
      <dgm:spPr/>
    </dgm:pt>
    <dgm:pt modelId="{7F3F3F6E-C7B3-4A86-845B-BC2DDEF366ED}" type="pres">
      <dgm:prSet presAssocID="{F11FCABF-B728-434D-8205-3BA1395DE38C}" presName="Name19" presStyleLbl="parChTrans1D2" presStyleIdx="4" presStyleCnt="7"/>
      <dgm:spPr/>
    </dgm:pt>
    <dgm:pt modelId="{0E54B590-8630-4DA3-91D6-418CABAB3CFB}" type="pres">
      <dgm:prSet presAssocID="{846D1E85-495A-43C6-8C79-826B2787743C}" presName="Name21" presStyleCnt="0"/>
      <dgm:spPr/>
    </dgm:pt>
    <dgm:pt modelId="{3D06EE29-5B15-40F8-945E-835223F0DC20}" type="pres">
      <dgm:prSet presAssocID="{846D1E85-495A-43C6-8C79-826B2787743C}" presName="level2Shape" presStyleLbl="node2" presStyleIdx="4" presStyleCnt="7"/>
      <dgm:spPr/>
    </dgm:pt>
    <dgm:pt modelId="{1662E1DA-95C8-4A22-AA7B-A4ACA6BCCC53}" type="pres">
      <dgm:prSet presAssocID="{846D1E85-495A-43C6-8C79-826B2787743C}" presName="hierChild3" presStyleCnt="0"/>
      <dgm:spPr/>
    </dgm:pt>
    <dgm:pt modelId="{627A0BB6-EFC5-4680-894D-50CB5B26DBE6}" type="pres">
      <dgm:prSet presAssocID="{268F4605-F641-4B26-971A-D96769BD1671}" presName="Name19" presStyleLbl="parChTrans1D2" presStyleIdx="5" presStyleCnt="7"/>
      <dgm:spPr/>
    </dgm:pt>
    <dgm:pt modelId="{251C6761-63A4-462A-A7E2-E5AE3749B8AB}" type="pres">
      <dgm:prSet presAssocID="{11071A2D-47C5-4528-A51D-B822B2808A70}" presName="Name21" presStyleCnt="0"/>
      <dgm:spPr/>
    </dgm:pt>
    <dgm:pt modelId="{3DB1B08C-3F2D-46DA-81B5-19725A3B44AF}" type="pres">
      <dgm:prSet presAssocID="{11071A2D-47C5-4528-A51D-B822B2808A70}" presName="level2Shape" presStyleLbl="node2" presStyleIdx="5" presStyleCnt="7"/>
      <dgm:spPr/>
    </dgm:pt>
    <dgm:pt modelId="{0E97AD2C-F92B-4825-8CB5-B6C907049A07}" type="pres">
      <dgm:prSet presAssocID="{11071A2D-47C5-4528-A51D-B822B2808A70}" presName="hierChild3" presStyleCnt="0"/>
      <dgm:spPr/>
    </dgm:pt>
    <dgm:pt modelId="{BB1D64C8-09B0-4313-8CAB-B73E0BB7EC87}" type="pres">
      <dgm:prSet presAssocID="{52D1C894-07A9-4877-BEC7-363953407495}" presName="Name19" presStyleLbl="parChTrans1D2" presStyleIdx="6" presStyleCnt="7"/>
      <dgm:spPr/>
    </dgm:pt>
    <dgm:pt modelId="{22820F6C-2DB3-468D-9768-38E5C0A71C4A}" type="pres">
      <dgm:prSet presAssocID="{461B0FA4-09E4-4A8A-9286-12FA079E4988}" presName="Name21" presStyleCnt="0"/>
      <dgm:spPr/>
    </dgm:pt>
    <dgm:pt modelId="{BBF6CAE1-B30C-4BA4-8AC4-8DC4B7160D03}" type="pres">
      <dgm:prSet presAssocID="{461B0FA4-09E4-4A8A-9286-12FA079E4988}" presName="level2Shape" presStyleLbl="node2" presStyleIdx="6" presStyleCnt="7"/>
      <dgm:spPr/>
    </dgm:pt>
    <dgm:pt modelId="{F568CEA4-636D-4257-A53D-5937A2BB929D}" type="pres">
      <dgm:prSet presAssocID="{461B0FA4-09E4-4A8A-9286-12FA079E4988}" presName="hierChild3" presStyleCnt="0"/>
      <dgm:spPr/>
    </dgm:pt>
    <dgm:pt modelId="{CA0E026F-72B2-4E0A-83B4-26077678967D}" type="pres">
      <dgm:prSet presAssocID="{0C97FA67-D0DC-42AD-82F9-5087E963637B}" presName="Name19" presStyleLbl="parChTrans1D3" presStyleIdx="1" presStyleCnt="2"/>
      <dgm:spPr/>
    </dgm:pt>
    <dgm:pt modelId="{BBC1982F-5136-4B42-9FDC-74BBEA65671D}" type="pres">
      <dgm:prSet presAssocID="{569F311F-0894-45A0-B6FE-5FA1A3642BE3}" presName="Name21" presStyleCnt="0"/>
      <dgm:spPr/>
    </dgm:pt>
    <dgm:pt modelId="{FBCF1F25-76A9-4596-BC8C-80B7632457C5}" type="pres">
      <dgm:prSet presAssocID="{569F311F-0894-45A0-B6FE-5FA1A3642BE3}" presName="level2Shape" presStyleLbl="node3" presStyleIdx="1" presStyleCnt="2"/>
      <dgm:spPr/>
    </dgm:pt>
    <dgm:pt modelId="{81C52425-31C2-40EA-AF3C-26085157B7BD}" type="pres">
      <dgm:prSet presAssocID="{569F311F-0894-45A0-B6FE-5FA1A3642BE3}" presName="hierChild3" presStyleCnt="0"/>
      <dgm:spPr/>
    </dgm:pt>
    <dgm:pt modelId="{4867E218-B2E7-4196-8122-A2AA3F4E510D}" type="pres">
      <dgm:prSet presAssocID="{7DA8AA71-DAC2-4767-A305-3C3DF654BA0C}" presName="bgShapesFlow" presStyleCnt="0"/>
      <dgm:spPr/>
    </dgm:pt>
  </dgm:ptLst>
  <dgm:cxnLst>
    <dgm:cxn modelId="{A027980D-6A28-4F99-BB5E-0866CDA34545}" type="presOf" srcId="{4FB9806F-C9F7-4308-87F5-2439CF0E86CC}" destId="{93E43EBB-3238-464D-B840-5011F878E51D}" srcOrd="0" destOrd="0" presId="urn:microsoft.com/office/officeart/2005/8/layout/hierarchy6"/>
    <dgm:cxn modelId="{9306FB1B-F095-4116-8B5F-BAB761A82FD3}" type="presOf" srcId="{11071A2D-47C5-4528-A51D-B822B2808A70}" destId="{3DB1B08C-3F2D-46DA-81B5-19725A3B44AF}" srcOrd="0" destOrd="0" presId="urn:microsoft.com/office/officeart/2005/8/layout/hierarchy6"/>
    <dgm:cxn modelId="{DAF7601E-D80A-401F-BD77-4C30D54B02F1}" type="presOf" srcId="{0C97FA67-D0DC-42AD-82F9-5087E963637B}" destId="{CA0E026F-72B2-4E0A-83B4-26077678967D}" srcOrd="0" destOrd="0" presId="urn:microsoft.com/office/officeart/2005/8/layout/hierarchy6"/>
    <dgm:cxn modelId="{2842CF1E-F9FD-4F64-97AC-DF3A8E557EF9}" srcId="{D2918792-7A3E-4559-9559-B6B438197E06}" destId="{11071A2D-47C5-4528-A51D-B822B2808A70}" srcOrd="5" destOrd="0" parTransId="{268F4605-F641-4B26-971A-D96769BD1671}" sibTransId="{3DAB3738-85A5-49AC-A8A4-839B0CA8E984}"/>
    <dgm:cxn modelId="{3646EE5D-CE44-43DC-A98C-3155DFF87FDA}" type="presOf" srcId="{8AA240CD-F50F-4DF3-B127-C1CD42781AD7}" destId="{075E18F5-56C4-45E1-8805-2955B670281A}" srcOrd="0" destOrd="0" presId="urn:microsoft.com/office/officeart/2005/8/layout/hierarchy6"/>
    <dgm:cxn modelId="{E96E5A64-7D14-4AFC-B5B2-04DB52AE5763}" type="presOf" srcId="{C6B6D8E5-3C10-485B-A557-E1583B27A480}" destId="{3E366BC5-D66D-4BAB-BB87-29B854471B5D}" srcOrd="0" destOrd="0" presId="urn:microsoft.com/office/officeart/2005/8/layout/hierarchy6"/>
    <dgm:cxn modelId="{AA67D044-F253-40B9-A209-0609ED5C41CB}" type="presOf" srcId="{461B0FA4-09E4-4A8A-9286-12FA079E4988}" destId="{BBF6CAE1-B30C-4BA4-8AC4-8DC4B7160D03}" srcOrd="0" destOrd="0" presId="urn:microsoft.com/office/officeart/2005/8/layout/hierarchy6"/>
    <dgm:cxn modelId="{5EACE464-B034-4F6F-856D-F69B2C97D729}" type="presOf" srcId="{D2918792-7A3E-4559-9559-B6B438197E06}" destId="{740971A6-5A08-4466-A387-2838682D1B8E}" srcOrd="0" destOrd="0" presId="urn:microsoft.com/office/officeart/2005/8/layout/hierarchy6"/>
    <dgm:cxn modelId="{2C8FBE68-8173-470E-8A22-43D5F8CF8685}" type="presOf" srcId="{31ADCED0-4021-4CE5-9F8B-ACC03F2528F7}" destId="{33E4CC4F-6812-42F6-AA79-D445E6207723}" srcOrd="0" destOrd="0" presId="urn:microsoft.com/office/officeart/2005/8/layout/hierarchy6"/>
    <dgm:cxn modelId="{87E0844A-52F7-4A52-9A68-79DD6D6A457C}" type="presOf" srcId="{268F4605-F641-4B26-971A-D96769BD1671}" destId="{627A0BB6-EFC5-4680-894D-50CB5B26DBE6}" srcOrd="0" destOrd="0" presId="urn:microsoft.com/office/officeart/2005/8/layout/hierarchy6"/>
    <dgm:cxn modelId="{BF27474B-AFB5-497A-8368-E3B7901AFCD2}" srcId="{D2918792-7A3E-4559-9559-B6B438197E06}" destId="{4FB9806F-C9F7-4308-87F5-2439CF0E86CC}" srcOrd="3" destOrd="0" parTransId="{8AA240CD-F50F-4DF3-B127-C1CD42781AD7}" sibTransId="{E2D00E75-9CCF-447B-B49E-28824348C329}"/>
    <dgm:cxn modelId="{50E57E6E-DA30-4B16-98C3-D9C9ADFFEF15}" srcId="{D2918792-7A3E-4559-9559-B6B438197E06}" destId="{D4609CA1-6802-41D2-B852-6610E7F7451B}" srcOrd="2" destOrd="0" parTransId="{ADDCBAEF-6D4A-4568-9ED3-E1F5537264BA}" sibTransId="{54F7CB87-6DB9-4E47-8D60-EE8D926DD3D8}"/>
    <dgm:cxn modelId="{4CF5BF50-2D29-4D97-B1B0-FC573145CB88}" type="presOf" srcId="{F11FCABF-B728-434D-8205-3BA1395DE38C}" destId="{7F3F3F6E-C7B3-4A86-845B-BC2DDEF366ED}" srcOrd="0" destOrd="0" presId="urn:microsoft.com/office/officeart/2005/8/layout/hierarchy6"/>
    <dgm:cxn modelId="{71BFC174-2B12-4025-90FE-FCEB91482A8F}" type="presOf" srcId="{846D1E85-495A-43C6-8C79-826B2787743C}" destId="{3D06EE29-5B15-40F8-945E-835223F0DC20}" srcOrd="0" destOrd="0" presId="urn:microsoft.com/office/officeart/2005/8/layout/hierarchy6"/>
    <dgm:cxn modelId="{C4F5F976-7F74-4C78-AE5B-128035A9966E}" srcId="{D2918792-7A3E-4559-9559-B6B438197E06}" destId="{846D1E85-495A-43C6-8C79-826B2787743C}" srcOrd="4" destOrd="0" parTransId="{F11FCABF-B728-434D-8205-3BA1395DE38C}" sibTransId="{E1F2A526-C2B7-408C-91E3-CCAB8D092748}"/>
    <dgm:cxn modelId="{0F602757-6FE8-4077-A163-AA31F645AA2E}" srcId="{D2918792-7A3E-4559-9559-B6B438197E06}" destId="{31ADCED0-4021-4CE5-9F8B-ACC03F2528F7}" srcOrd="1" destOrd="0" parTransId="{5175CDBD-C250-440E-873F-C5BAEB07C9E9}" sibTransId="{A3544E42-5684-4946-BBC4-5CC3CBCEF35E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EF58C88D-9D86-4E68-8CA2-5195F5CB8795}" type="presOf" srcId="{5175CDBD-C250-440E-873F-C5BAEB07C9E9}" destId="{90C6F178-BFD1-4AB0-BE8B-BDFC63131B83}" srcOrd="0" destOrd="0" presId="urn:microsoft.com/office/officeart/2005/8/layout/hierarchy6"/>
    <dgm:cxn modelId="{C8F23596-C62E-43BE-A9AD-F6451E37F49C}" type="presOf" srcId="{569F311F-0894-45A0-B6FE-5FA1A3642BE3}" destId="{FBCF1F25-76A9-4596-BC8C-80B7632457C5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E6E086A8-048C-4129-B11D-0DE78CC0CF7F}" type="presOf" srcId="{ADDCBAEF-6D4A-4568-9ED3-E1F5537264BA}" destId="{E3769630-4075-46CC-BD02-25457D7D173F}" srcOrd="0" destOrd="0" presId="urn:microsoft.com/office/officeart/2005/8/layout/hierarchy6"/>
    <dgm:cxn modelId="{1442E1B0-F316-4F2B-926D-7CC2F672525D}" type="presOf" srcId="{0379F2C7-E3EC-4622-9A85-5414B0ABC580}" destId="{9A71A499-646B-4700-B9E5-6ED2D7208FAC}" srcOrd="0" destOrd="0" presId="urn:microsoft.com/office/officeart/2005/8/layout/hierarchy6"/>
    <dgm:cxn modelId="{BD366BBA-0666-415B-874A-E52618DE805C}" srcId="{D2918792-7A3E-4559-9559-B6B438197E06}" destId="{461B0FA4-09E4-4A8A-9286-12FA079E4988}" srcOrd="6" destOrd="0" parTransId="{52D1C894-07A9-4877-BEC7-363953407495}" sibTransId="{47DE2EBA-FAAB-4701-9DE7-DAC7401A20E3}"/>
    <dgm:cxn modelId="{174E92BB-1664-4679-8170-7B94FD0D9B4D}" type="presOf" srcId="{7DA8AA71-DAC2-4767-A305-3C3DF654BA0C}" destId="{393D2284-251D-4A5A-8617-9B9D361CBB66}" srcOrd="0" destOrd="0" presId="urn:microsoft.com/office/officeart/2005/8/layout/hierarchy6"/>
    <dgm:cxn modelId="{8A0E20BC-CDCB-4923-94F7-0D36ABF5633B}" type="presOf" srcId="{04316148-FAC9-4932-9BB1-25E2F31ABBC5}" destId="{BCBCA96E-9F34-4300-B416-72293C0941C9}" srcOrd="0" destOrd="0" presId="urn:microsoft.com/office/officeart/2005/8/layout/hierarchy6"/>
    <dgm:cxn modelId="{B4ACD4C1-16FA-4745-8853-2B162414CCB0}" type="presOf" srcId="{D4609CA1-6802-41D2-B852-6610E7F7451B}" destId="{B115249D-6D26-402F-B775-DF4D0CD9FE33}" srcOrd="0" destOrd="0" presId="urn:microsoft.com/office/officeart/2005/8/layout/hierarchy6"/>
    <dgm:cxn modelId="{1FC0B4CD-86DE-499A-9A58-015C5EB97C72}" type="presOf" srcId="{8684D2C7-2BBF-45D7-A49F-35CCBBC4F33D}" destId="{E3628756-1B19-4A14-A760-D3B7E7DC2210}" srcOrd="0" destOrd="0" presId="urn:microsoft.com/office/officeart/2005/8/layout/hierarchy6"/>
    <dgm:cxn modelId="{33BE5DD6-4C1D-41B6-AFCE-92C72E1BA4AF}" srcId="{D2918792-7A3E-4559-9559-B6B438197E06}" destId="{8684D2C7-2BBF-45D7-A49F-35CCBBC4F33D}" srcOrd="0" destOrd="0" parTransId="{0379F2C7-E3EC-4622-9A85-5414B0ABC580}" sibTransId="{5ECAA58C-D129-4FF4-8D47-B51CC1277641}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C99EE6F7-51D7-4E40-908D-BA8149B94C26}" type="presOf" srcId="{52D1C894-07A9-4877-BEC7-363953407495}" destId="{BB1D64C8-09B0-4313-8CAB-B73E0BB7EC87}" srcOrd="0" destOrd="0" presId="urn:microsoft.com/office/officeart/2005/8/layout/hierarchy6"/>
    <dgm:cxn modelId="{7C32BF28-F52D-435F-A6B4-E68896A5BC5F}" type="presParOf" srcId="{393D2284-251D-4A5A-8617-9B9D361CBB66}" destId="{097C1D95-21F2-4FAB-AE45-E3FE45B3E9CB}" srcOrd="0" destOrd="0" presId="urn:microsoft.com/office/officeart/2005/8/layout/hierarchy6"/>
    <dgm:cxn modelId="{555E7958-2EDE-447C-97AC-FEC15F834D9A}" type="presParOf" srcId="{097C1D95-21F2-4FAB-AE45-E3FE45B3E9CB}" destId="{11CC9ACB-C9F7-49B0-8CA3-984AD13C2C9E}" srcOrd="0" destOrd="0" presId="urn:microsoft.com/office/officeart/2005/8/layout/hierarchy6"/>
    <dgm:cxn modelId="{D9F5B216-2322-4A7C-90FD-790C5ADC547C}" type="presParOf" srcId="{11CC9ACB-C9F7-49B0-8CA3-984AD13C2C9E}" destId="{F397025A-9B92-4728-9034-B8FA62D0B17B}" srcOrd="0" destOrd="0" presId="urn:microsoft.com/office/officeart/2005/8/layout/hierarchy6"/>
    <dgm:cxn modelId="{814FEBFE-1BF4-4918-93CC-BEE2EC2FFEDF}" type="presParOf" srcId="{F397025A-9B92-4728-9034-B8FA62D0B17B}" destId="{740971A6-5A08-4466-A387-2838682D1B8E}" srcOrd="0" destOrd="0" presId="urn:microsoft.com/office/officeart/2005/8/layout/hierarchy6"/>
    <dgm:cxn modelId="{B2BD1CC2-72FF-4DF3-910F-A199E1D86111}" type="presParOf" srcId="{F397025A-9B92-4728-9034-B8FA62D0B17B}" destId="{6EF55D37-3B4B-44D9-B666-4031DE2444CC}" srcOrd="1" destOrd="0" presId="urn:microsoft.com/office/officeart/2005/8/layout/hierarchy6"/>
    <dgm:cxn modelId="{0E94AE40-6CEF-4B22-8B7A-FE1BB8BA90DA}" type="presParOf" srcId="{6EF55D37-3B4B-44D9-B666-4031DE2444CC}" destId="{9A71A499-646B-4700-B9E5-6ED2D7208FAC}" srcOrd="0" destOrd="0" presId="urn:microsoft.com/office/officeart/2005/8/layout/hierarchy6"/>
    <dgm:cxn modelId="{231BF723-1424-488A-BBC4-977BCF18F712}" type="presParOf" srcId="{6EF55D37-3B4B-44D9-B666-4031DE2444CC}" destId="{7B00A997-A672-42D9-8A48-E4CECA750841}" srcOrd="1" destOrd="0" presId="urn:microsoft.com/office/officeart/2005/8/layout/hierarchy6"/>
    <dgm:cxn modelId="{8EE144CC-20F7-46E1-81F0-40A4BF147A6E}" type="presParOf" srcId="{7B00A997-A672-42D9-8A48-E4CECA750841}" destId="{E3628756-1B19-4A14-A760-D3B7E7DC2210}" srcOrd="0" destOrd="0" presId="urn:microsoft.com/office/officeart/2005/8/layout/hierarchy6"/>
    <dgm:cxn modelId="{EE52E440-E314-402C-B696-327DDEDF1616}" type="presParOf" srcId="{7B00A997-A672-42D9-8A48-E4CECA750841}" destId="{FD852A8B-5D08-4B0B-8919-6A6E074CEE48}" srcOrd="1" destOrd="0" presId="urn:microsoft.com/office/officeart/2005/8/layout/hierarchy6"/>
    <dgm:cxn modelId="{E9A959F7-2D37-48FD-AEDB-332130B2F7F0}" type="presParOf" srcId="{6EF55D37-3B4B-44D9-B666-4031DE2444CC}" destId="{90C6F178-BFD1-4AB0-BE8B-BDFC63131B83}" srcOrd="2" destOrd="0" presId="urn:microsoft.com/office/officeart/2005/8/layout/hierarchy6"/>
    <dgm:cxn modelId="{51EABE01-85F1-4F7C-901E-38590509BAE8}" type="presParOf" srcId="{6EF55D37-3B4B-44D9-B666-4031DE2444CC}" destId="{0BBC88EA-1F78-4568-88EE-C61491755EA5}" srcOrd="3" destOrd="0" presId="urn:microsoft.com/office/officeart/2005/8/layout/hierarchy6"/>
    <dgm:cxn modelId="{F932F1F3-BC38-4067-AFBA-93346CD08B21}" type="presParOf" srcId="{0BBC88EA-1F78-4568-88EE-C61491755EA5}" destId="{33E4CC4F-6812-42F6-AA79-D445E6207723}" srcOrd="0" destOrd="0" presId="urn:microsoft.com/office/officeart/2005/8/layout/hierarchy6"/>
    <dgm:cxn modelId="{271508EC-518E-4165-B39F-E02CF7B51FC0}" type="presParOf" srcId="{0BBC88EA-1F78-4568-88EE-C61491755EA5}" destId="{53CEA062-3778-4C4C-902B-D63103B26D9F}" srcOrd="1" destOrd="0" presId="urn:microsoft.com/office/officeart/2005/8/layout/hierarchy6"/>
    <dgm:cxn modelId="{494864EE-67D0-448C-A23D-6AAEB3F38F3D}" type="presParOf" srcId="{6EF55D37-3B4B-44D9-B666-4031DE2444CC}" destId="{E3769630-4075-46CC-BD02-25457D7D173F}" srcOrd="4" destOrd="0" presId="urn:microsoft.com/office/officeart/2005/8/layout/hierarchy6"/>
    <dgm:cxn modelId="{A45ED3EE-B3F8-416F-918E-F05DD738231B}" type="presParOf" srcId="{6EF55D37-3B4B-44D9-B666-4031DE2444CC}" destId="{066B8D01-615B-47EB-AA7A-93CCCCF58238}" srcOrd="5" destOrd="0" presId="urn:microsoft.com/office/officeart/2005/8/layout/hierarchy6"/>
    <dgm:cxn modelId="{EC014931-A036-420C-80F1-02A15D997714}" type="presParOf" srcId="{066B8D01-615B-47EB-AA7A-93CCCCF58238}" destId="{B115249D-6D26-402F-B775-DF4D0CD9FE33}" srcOrd="0" destOrd="0" presId="urn:microsoft.com/office/officeart/2005/8/layout/hierarchy6"/>
    <dgm:cxn modelId="{F4D988D2-FF37-4FB0-80CC-F9FBEB9FC66D}" type="presParOf" srcId="{066B8D01-615B-47EB-AA7A-93CCCCF58238}" destId="{33615049-0E54-41CD-9712-07E15F999B5D}" srcOrd="1" destOrd="0" presId="urn:microsoft.com/office/officeart/2005/8/layout/hierarchy6"/>
    <dgm:cxn modelId="{2F05CB17-0608-4DCB-A382-2F83A941C43F}" type="presParOf" srcId="{33615049-0E54-41CD-9712-07E15F999B5D}" destId="{3E366BC5-D66D-4BAB-BB87-29B854471B5D}" srcOrd="0" destOrd="0" presId="urn:microsoft.com/office/officeart/2005/8/layout/hierarchy6"/>
    <dgm:cxn modelId="{3B84BF7D-ABD9-4610-B846-EF1E75730BB3}" type="presParOf" srcId="{33615049-0E54-41CD-9712-07E15F999B5D}" destId="{0751AC7B-A67D-4300-96AA-AD3004755DC5}" srcOrd="1" destOrd="0" presId="urn:microsoft.com/office/officeart/2005/8/layout/hierarchy6"/>
    <dgm:cxn modelId="{A218DE72-9A1D-4B23-9137-BA4ECF4F5659}" type="presParOf" srcId="{0751AC7B-A67D-4300-96AA-AD3004755DC5}" destId="{BCBCA96E-9F34-4300-B416-72293C0941C9}" srcOrd="0" destOrd="0" presId="urn:microsoft.com/office/officeart/2005/8/layout/hierarchy6"/>
    <dgm:cxn modelId="{7F8F9215-FCC6-4229-8CA7-E90F82AA3021}" type="presParOf" srcId="{0751AC7B-A67D-4300-96AA-AD3004755DC5}" destId="{77089A14-17DE-4236-806D-B210E6796DF9}" srcOrd="1" destOrd="0" presId="urn:microsoft.com/office/officeart/2005/8/layout/hierarchy6"/>
    <dgm:cxn modelId="{3DEF38D4-215B-45FA-8A38-ACE9184CB783}" type="presParOf" srcId="{6EF55D37-3B4B-44D9-B666-4031DE2444CC}" destId="{075E18F5-56C4-45E1-8805-2955B670281A}" srcOrd="6" destOrd="0" presId="urn:microsoft.com/office/officeart/2005/8/layout/hierarchy6"/>
    <dgm:cxn modelId="{CA01D961-7761-4B9E-A5D8-BFD92E67DA1A}" type="presParOf" srcId="{6EF55D37-3B4B-44D9-B666-4031DE2444CC}" destId="{07FBC9A5-1562-4749-8825-39E466A660B5}" srcOrd="7" destOrd="0" presId="urn:microsoft.com/office/officeart/2005/8/layout/hierarchy6"/>
    <dgm:cxn modelId="{31CDC88A-0711-4614-A731-99A4AFA565C5}" type="presParOf" srcId="{07FBC9A5-1562-4749-8825-39E466A660B5}" destId="{93E43EBB-3238-464D-B840-5011F878E51D}" srcOrd="0" destOrd="0" presId="urn:microsoft.com/office/officeart/2005/8/layout/hierarchy6"/>
    <dgm:cxn modelId="{78137F1D-40C2-4DC3-AC65-E6C73C0FA930}" type="presParOf" srcId="{07FBC9A5-1562-4749-8825-39E466A660B5}" destId="{900B8E4F-60A9-41D8-A129-6FC2C50B1C57}" srcOrd="1" destOrd="0" presId="urn:microsoft.com/office/officeart/2005/8/layout/hierarchy6"/>
    <dgm:cxn modelId="{08A25685-F2E2-44BC-B71C-535839581F3E}" type="presParOf" srcId="{6EF55D37-3B4B-44D9-B666-4031DE2444CC}" destId="{7F3F3F6E-C7B3-4A86-845B-BC2DDEF366ED}" srcOrd="8" destOrd="0" presId="urn:microsoft.com/office/officeart/2005/8/layout/hierarchy6"/>
    <dgm:cxn modelId="{3E3A9D96-452F-492A-A1E5-4CEC8D45D1F3}" type="presParOf" srcId="{6EF55D37-3B4B-44D9-B666-4031DE2444CC}" destId="{0E54B590-8630-4DA3-91D6-418CABAB3CFB}" srcOrd="9" destOrd="0" presId="urn:microsoft.com/office/officeart/2005/8/layout/hierarchy6"/>
    <dgm:cxn modelId="{92DC0E9A-2F46-4616-AA53-8B3283CE3137}" type="presParOf" srcId="{0E54B590-8630-4DA3-91D6-418CABAB3CFB}" destId="{3D06EE29-5B15-40F8-945E-835223F0DC20}" srcOrd="0" destOrd="0" presId="urn:microsoft.com/office/officeart/2005/8/layout/hierarchy6"/>
    <dgm:cxn modelId="{752681D4-905D-45D9-9807-F6AC028EF8F6}" type="presParOf" srcId="{0E54B590-8630-4DA3-91D6-418CABAB3CFB}" destId="{1662E1DA-95C8-4A22-AA7B-A4ACA6BCCC53}" srcOrd="1" destOrd="0" presId="urn:microsoft.com/office/officeart/2005/8/layout/hierarchy6"/>
    <dgm:cxn modelId="{FCC31212-7E21-4255-8FFA-D59573FC98DA}" type="presParOf" srcId="{6EF55D37-3B4B-44D9-B666-4031DE2444CC}" destId="{627A0BB6-EFC5-4680-894D-50CB5B26DBE6}" srcOrd="10" destOrd="0" presId="urn:microsoft.com/office/officeart/2005/8/layout/hierarchy6"/>
    <dgm:cxn modelId="{D3BDEDC3-03E0-4FF9-BAE2-357E84EF3420}" type="presParOf" srcId="{6EF55D37-3B4B-44D9-B666-4031DE2444CC}" destId="{251C6761-63A4-462A-A7E2-E5AE3749B8AB}" srcOrd="11" destOrd="0" presId="urn:microsoft.com/office/officeart/2005/8/layout/hierarchy6"/>
    <dgm:cxn modelId="{30B499F5-0061-45B7-8483-310291A1561B}" type="presParOf" srcId="{251C6761-63A4-462A-A7E2-E5AE3749B8AB}" destId="{3DB1B08C-3F2D-46DA-81B5-19725A3B44AF}" srcOrd="0" destOrd="0" presId="urn:microsoft.com/office/officeart/2005/8/layout/hierarchy6"/>
    <dgm:cxn modelId="{0B4B19CC-3444-4EBA-BE3D-0613F2A4AA65}" type="presParOf" srcId="{251C6761-63A4-462A-A7E2-E5AE3749B8AB}" destId="{0E97AD2C-F92B-4825-8CB5-B6C907049A07}" srcOrd="1" destOrd="0" presId="urn:microsoft.com/office/officeart/2005/8/layout/hierarchy6"/>
    <dgm:cxn modelId="{17CB5140-2388-4755-A707-F89CFAADB50B}" type="presParOf" srcId="{6EF55D37-3B4B-44D9-B666-4031DE2444CC}" destId="{BB1D64C8-09B0-4313-8CAB-B73E0BB7EC87}" srcOrd="12" destOrd="0" presId="urn:microsoft.com/office/officeart/2005/8/layout/hierarchy6"/>
    <dgm:cxn modelId="{4C8625B4-1201-4151-A8FA-F839E521F008}" type="presParOf" srcId="{6EF55D37-3B4B-44D9-B666-4031DE2444CC}" destId="{22820F6C-2DB3-468D-9768-38E5C0A71C4A}" srcOrd="13" destOrd="0" presId="urn:microsoft.com/office/officeart/2005/8/layout/hierarchy6"/>
    <dgm:cxn modelId="{2CE636EA-B956-40BA-BB09-7E28DD188147}" type="presParOf" srcId="{22820F6C-2DB3-468D-9768-38E5C0A71C4A}" destId="{BBF6CAE1-B30C-4BA4-8AC4-8DC4B7160D03}" srcOrd="0" destOrd="0" presId="urn:microsoft.com/office/officeart/2005/8/layout/hierarchy6"/>
    <dgm:cxn modelId="{6821906E-EE63-4D52-9B38-4CD930F89B7B}" type="presParOf" srcId="{22820F6C-2DB3-468D-9768-38E5C0A71C4A}" destId="{F568CEA4-636D-4257-A53D-5937A2BB929D}" srcOrd="1" destOrd="0" presId="urn:microsoft.com/office/officeart/2005/8/layout/hierarchy6"/>
    <dgm:cxn modelId="{AB31B8B7-2A2E-4147-B481-20501787DC24}" type="presParOf" srcId="{F568CEA4-636D-4257-A53D-5937A2BB929D}" destId="{CA0E026F-72B2-4E0A-83B4-26077678967D}" srcOrd="0" destOrd="0" presId="urn:microsoft.com/office/officeart/2005/8/layout/hierarchy6"/>
    <dgm:cxn modelId="{9EF748B3-6D8B-4D90-9B94-01328040B691}" type="presParOf" srcId="{F568CEA4-636D-4257-A53D-5937A2BB929D}" destId="{BBC1982F-5136-4B42-9FDC-74BBEA65671D}" srcOrd="1" destOrd="0" presId="urn:microsoft.com/office/officeart/2005/8/layout/hierarchy6"/>
    <dgm:cxn modelId="{C6255AF6-1701-4A06-9465-C30894CF2064}" type="presParOf" srcId="{BBC1982F-5136-4B42-9FDC-74BBEA65671D}" destId="{FBCF1F25-76A9-4596-BC8C-80B7632457C5}" srcOrd="0" destOrd="0" presId="urn:microsoft.com/office/officeart/2005/8/layout/hierarchy6"/>
    <dgm:cxn modelId="{D98940EB-7275-42F8-BF25-51ED21319CA9}" type="presParOf" srcId="{BBC1982F-5136-4B42-9FDC-74BBEA65671D}" destId="{81C52425-31C2-40EA-AF3C-26085157B7BD}" srcOrd="1" destOrd="0" presId="urn:microsoft.com/office/officeart/2005/8/layout/hierarchy6"/>
    <dgm:cxn modelId="{5187DDCC-70D4-4684-8E27-118A1FED9259}" type="presParOf" srcId="{393D2284-251D-4A5A-8617-9B9D361CBB66}" destId="{4867E218-B2E7-4196-8122-A2AA3F4E51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A73D-48A6-4ACE-BA03-3F030339D62F}">
      <dsp:nvSpPr>
        <dsp:cNvPr id="0" name=""/>
        <dsp:cNvSpPr/>
      </dsp:nvSpPr>
      <dsp:spPr>
        <a:xfrm>
          <a:off x="2726073" y="49900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2740944" y="513874"/>
        <a:ext cx="731879" cy="478005"/>
      </dsp:txXfrm>
    </dsp:sp>
    <dsp:sp modelId="{97912490-0A41-4D22-8E90-FFE92A9C6D5E}">
      <dsp:nvSpPr>
        <dsp:cNvPr id="0" name=""/>
        <dsp:cNvSpPr/>
      </dsp:nvSpPr>
      <dsp:spPr>
        <a:xfrm>
          <a:off x="137419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BC6E1-8C97-4422-A402-8BC465ED2E94}">
      <dsp:nvSpPr>
        <dsp:cNvPr id="0" name=""/>
        <dsp:cNvSpPr/>
      </dsp:nvSpPr>
      <dsp:spPr>
        <a:xfrm>
          <a:off x="993384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StackLayout</a:t>
          </a:r>
          <a:endParaRPr lang="en-US" sz="900" kern="1200" dirty="0"/>
        </a:p>
      </dsp:txBody>
      <dsp:txXfrm>
        <a:off x="1008255" y="1224721"/>
        <a:ext cx="731879" cy="478005"/>
      </dsp:txXfrm>
    </dsp:sp>
    <dsp:sp modelId="{D2A6377D-10B9-4A56-B995-5B049AD823BF}">
      <dsp:nvSpPr>
        <dsp:cNvPr id="0" name=""/>
        <dsp:cNvSpPr/>
      </dsp:nvSpPr>
      <dsp:spPr>
        <a:xfrm>
          <a:off x="384086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BC563-A6FF-41FF-BA7D-1C66F0D71488}">
      <dsp:nvSpPr>
        <dsp:cNvPr id="0" name=""/>
        <dsp:cNvSpPr/>
      </dsp:nvSpPr>
      <dsp:spPr>
        <a:xfrm>
          <a:off x="327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ContentView</a:t>
          </a:r>
          <a:endParaRPr lang="en-US" sz="900" kern="1200" dirty="0"/>
        </a:p>
      </dsp:txBody>
      <dsp:txXfrm>
        <a:off x="18146" y="1935568"/>
        <a:ext cx="731879" cy="478005"/>
      </dsp:txXfrm>
    </dsp:sp>
    <dsp:sp modelId="{D2C80748-17AD-4250-884A-A28A3791D255}">
      <dsp:nvSpPr>
        <dsp:cNvPr id="0" name=""/>
        <dsp:cNvSpPr/>
      </dsp:nvSpPr>
      <dsp:spPr>
        <a:xfrm>
          <a:off x="33836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8EEC1-0DD1-41BC-AD0C-59F92D9B8D62}">
      <dsp:nvSpPr>
        <dsp:cNvPr id="0" name=""/>
        <dsp:cNvSpPr/>
      </dsp:nvSpPr>
      <dsp:spPr>
        <a:xfrm>
          <a:off x="327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18146" y="2646415"/>
        <a:ext cx="731879" cy="478005"/>
      </dsp:txXfrm>
    </dsp:sp>
    <dsp:sp modelId="{B3FA7F7C-A2C2-4A28-920C-FCD01D73133B}">
      <dsp:nvSpPr>
        <dsp:cNvPr id="0" name=""/>
        <dsp:cNvSpPr/>
      </dsp:nvSpPr>
      <dsp:spPr>
        <a:xfrm>
          <a:off x="1328474" y="1717597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ADE8F-EBBC-4E85-862D-95349DA587FB}">
      <dsp:nvSpPr>
        <dsp:cNvPr id="0" name=""/>
        <dsp:cNvSpPr/>
      </dsp:nvSpPr>
      <dsp:spPr>
        <a:xfrm>
          <a:off x="993384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1008255" y="1935568"/>
        <a:ext cx="731879" cy="478005"/>
      </dsp:txXfrm>
    </dsp:sp>
    <dsp:sp modelId="{7E02721E-FA29-48B3-8B93-82E60013E49D}">
      <dsp:nvSpPr>
        <dsp:cNvPr id="0" name=""/>
        <dsp:cNvSpPr/>
      </dsp:nvSpPr>
      <dsp:spPr>
        <a:xfrm>
          <a:off x="1374194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34A2C-D965-42B6-A235-56A90DCDDE87}">
      <dsp:nvSpPr>
        <dsp:cNvPr id="0" name=""/>
        <dsp:cNvSpPr/>
      </dsp:nvSpPr>
      <dsp:spPr>
        <a:xfrm>
          <a:off x="1983492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WebView</a:t>
          </a:r>
        </a:p>
      </dsp:txBody>
      <dsp:txXfrm>
        <a:off x="1998363" y="1935568"/>
        <a:ext cx="731879" cy="478005"/>
      </dsp:txXfrm>
    </dsp:sp>
    <dsp:sp modelId="{B4232DE4-8839-4686-902E-2B67FC5059D8}">
      <dsp:nvSpPr>
        <dsp:cNvPr id="0" name=""/>
        <dsp:cNvSpPr/>
      </dsp:nvSpPr>
      <dsp:spPr>
        <a:xfrm>
          <a:off x="310688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DBB8D-B901-4F86-8B1D-7C25318D06B7}">
      <dsp:nvSpPr>
        <dsp:cNvPr id="0" name=""/>
        <dsp:cNvSpPr/>
      </dsp:nvSpPr>
      <dsp:spPr>
        <a:xfrm>
          <a:off x="4458763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4473634" y="1224721"/>
        <a:ext cx="731879" cy="478005"/>
      </dsp:txXfrm>
    </dsp:sp>
    <dsp:sp modelId="{3EFD180C-E9DA-4990-B25B-867AFC05AAE6}">
      <dsp:nvSpPr>
        <dsp:cNvPr id="0" name=""/>
        <dsp:cNvSpPr/>
      </dsp:nvSpPr>
      <dsp:spPr>
        <a:xfrm>
          <a:off x="3354411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4229B-0D5D-4F03-9D32-5066963453E9}">
      <dsp:nvSpPr>
        <dsp:cNvPr id="0" name=""/>
        <dsp:cNvSpPr/>
      </dsp:nvSpPr>
      <dsp:spPr>
        <a:xfrm>
          <a:off x="2973600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2988471" y="1935568"/>
        <a:ext cx="731879" cy="478005"/>
      </dsp:txXfrm>
    </dsp:sp>
    <dsp:sp modelId="{EE7FCF35-E353-4C60-B4E5-C8ABBFBF22A2}">
      <dsp:nvSpPr>
        <dsp:cNvPr id="0" name=""/>
        <dsp:cNvSpPr/>
      </dsp:nvSpPr>
      <dsp:spPr>
        <a:xfrm>
          <a:off x="4344519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42B7B-7B34-47B4-BEA7-D27C2C0275AF}">
      <dsp:nvSpPr>
        <dsp:cNvPr id="0" name=""/>
        <dsp:cNvSpPr/>
      </dsp:nvSpPr>
      <dsp:spPr>
        <a:xfrm>
          <a:off x="3963708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3978579" y="1935568"/>
        <a:ext cx="731879" cy="478005"/>
      </dsp:txXfrm>
    </dsp:sp>
    <dsp:sp modelId="{852A2136-FBE8-4C6E-BF77-883417F735F9}">
      <dsp:nvSpPr>
        <dsp:cNvPr id="0" name=""/>
        <dsp:cNvSpPr/>
      </dsp:nvSpPr>
      <dsp:spPr>
        <a:xfrm>
          <a:off x="4839573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50B2C-67AD-4697-8B39-FF22700A8937}">
      <dsp:nvSpPr>
        <dsp:cNvPr id="0" name=""/>
        <dsp:cNvSpPr/>
      </dsp:nvSpPr>
      <dsp:spPr>
        <a:xfrm>
          <a:off x="4953817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4968688" y="1935568"/>
        <a:ext cx="731879" cy="478005"/>
      </dsp:txXfrm>
    </dsp:sp>
    <dsp:sp modelId="{B9E22382-B182-40F7-82C4-E92D5877F749}">
      <dsp:nvSpPr>
        <dsp:cNvPr id="0" name=""/>
        <dsp:cNvSpPr/>
      </dsp:nvSpPr>
      <dsp:spPr>
        <a:xfrm>
          <a:off x="4839573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A7C84-2DD8-4F4D-8E01-3C1E6BD6D4C8}">
      <dsp:nvSpPr>
        <dsp:cNvPr id="0" name=""/>
        <dsp:cNvSpPr/>
      </dsp:nvSpPr>
      <dsp:spPr>
        <a:xfrm>
          <a:off x="594392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ScrollView</a:t>
          </a:r>
          <a:endParaRPr lang="en-US" sz="900" kern="1200" dirty="0"/>
        </a:p>
      </dsp:txBody>
      <dsp:txXfrm>
        <a:off x="5958796" y="1935568"/>
        <a:ext cx="731879" cy="478005"/>
      </dsp:txXfrm>
    </dsp:sp>
    <dsp:sp modelId="{8701A0DC-15DA-42ED-BF1C-50951530B541}">
      <dsp:nvSpPr>
        <dsp:cNvPr id="0" name=""/>
        <dsp:cNvSpPr/>
      </dsp:nvSpPr>
      <dsp:spPr>
        <a:xfrm>
          <a:off x="627901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C4482-92E2-4FE8-91B1-6F37D2922A19}">
      <dsp:nvSpPr>
        <dsp:cNvPr id="0" name=""/>
        <dsp:cNvSpPr/>
      </dsp:nvSpPr>
      <dsp:spPr>
        <a:xfrm>
          <a:off x="594392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5958796" y="2646415"/>
        <a:ext cx="731879" cy="478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65293-6FE7-4C24-9730-2093383748B4}">
      <dsp:nvSpPr>
        <dsp:cNvPr id="0" name=""/>
        <dsp:cNvSpPr/>
      </dsp:nvSpPr>
      <dsp:spPr>
        <a:xfrm>
          <a:off x="2726073" y="143579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2740944" y="158450"/>
        <a:ext cx="731879" cy="478005"/>
      </dsp:txXfrm>
    </dsp:sp>
    <dsp:sp modelId="{3E4E18DC-2B5E-4E22-B550-F006153FDD4B}">
      <dsp:nvSpPr>
        <dsp:cNvPr id="0" name=""/>
        <dsp:cNvSpPr/>
      </dsp:nvSpPr>
      <dsp:spPr>
        <a:xfrm>
          <a:off x="1374194" y="651327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E0899-9C63-4324-B3C9-057D59576E6C}">
      <dsp:nvSpPr>
        <dsp:cNvPr id="0" name=""/>
        <dsp:cNvSpPr/>
      </dsp:nvSpPr>
      <dsp:spPr>
        <a:xfrm>
          <a:off x="993384" y="854426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1008255" y="869297"/>
        <a:ext cx="731879" cy="478005"/>
      </dsp:txXfrm>
    </dsp:sp>
    <dsp:sp modelId="{AABC8AE3-0A45-4CFD-B2D8-1605DDED8DF0}">
      <dsp:nvSpPr>
        <dsp:cNvPr id="0" name=""/>
        <dsp:cNvSpPr/>
      </dsp:nvSpPr>
      <dsp:spPr>
        <a:xfrm>
          <a:off x="384086" y="1362174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1F9C4-06E0-4293-9596-CDD2F7D6A7F8}">
      <dsp:nvSpPr>
        <dsp:cNvPr id="0" name=""/>
        <dsp:cNvSpPr/>
      </dsp:nvSpPr>
      <dsp:spPr>
        <a:xfrm>
          <a:off x="3275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18146" y="1580144"/>
        <a:ext cx="731879" cy="478005"/>
      </dsp:txXfrm>
    </dsp:sp>
    <dsp:sp modelId="{37AD5DCA-B2DC-4E6C-A9D8-7C4A702A4913}">
      <dsp:nvSpPr>
        <dsp:cNvPr id="0" name=""/>
        <dsp:cNvSpPr/>
      </dsp:nvSpPr>
      <dsp:spPr>
        <a:xfrm>
          <a:off x="338366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45B7E-C468-4409-AB69-85D8EDA918F7}">
      <dsp:nvSpPr>
        <dsp:cNvPr id="0" name=""/>
        <dsp:cNvSpPr/>
      </dsp:nvSpPr>
      <dsp:spPr>
        <a:xfrm>
          <a:off x="3275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18146" y="2290991"/>
        <a:ext cx="731879" cy="478005"/>
      </dsp:txXfrm>
    </dsp:sp>
    <dsp:sp modelId="{7BFC65CE-9435-45BC-9B19-C2B1274E39D8}">
      <dsp:nvSpPr>
        <dsp:cNvPr id="0" name=""/>
        <dsp:cNvSpPr/>
      </dsp:nvSpPr>
      <dsp:spPr>
        <a:xfrm>
          <a:off x="338366" y="2783868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6874D-155E-46B1-8B21-95CE93254D5C}">
      <dsp:nvSpPr>
        <dsp:cNvPr id="0" name=""/>
        <dsp:cNvSpPr/>
      </dsp:nvSpPr>
      <dsp:spPr>
        <a:xfrm>
          <a:off x="3275" y="298696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TextBlock</a:t>
          </a:r>
          <a:endParaRPr lang="en-US" sz="600" kern="1200" dirty="0"/>
        </a:p>
      </dsp:txBody>
      <dsp:txXfrm>
        <a:off x="18146" y="3001838"/>
        <a:ext cx="731879" cy="478005"/>
      </dsp:txXfrm>
    </dsp:sp>
    <dsp:sp modelId="{73E28847-9129-4674-9AFF-5775945F456C}">
      <dsp:nvSpPr>
        <dsp:cNvPr id="0" name=""/>
        <dsp:cNvSpPr/>
      </dsp:nvSpPr>
      <dsp:spPr>
        <a:xfrm>
          <a:off x="1328474" y="136217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94DF6-455A-447B-B9C3-7EADC6FFA1FC}">
      <dsp:nvSpPr>
        <dsp:cNvPr id="0" name=""/>
        <dsp:cNvSpPr/>
      </dsp:nvSpPr>
      <dsp:spPr>
        <a:xfrm>
          <a:off x="993384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1008255" y="1580144"/>
        <a:ext cx="731879" cy="478005"/>
      </dsp:txXfrm>
    </dsp:sp>
    <dsp:sp modelId="{EEF7A4AC-9B4A-42DE-8677-1A5034BA6D4B}">
      <dsp:nvSpPr>
        <dsp:cNvPr id="0" name=""/>
        <dsp:cNvSpPr/>
      </dsp:nvSpPr>
      <dsp:spPr>
        <a:xfrm>
          <a:off x="1328474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F52E6-A109-4348-B103-C4A034F87E53}">
      <dsp:nvSpPr>
        <dsp:cNvPr id="0" name=""/>
        <dsp:cNvSpPr/>
      </dsp:nvSpPr>
      <dsp:spPr>
        <a:xfrm>
          <a:off x="993384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1008255" y="2290991"/>
        <a:ext cx="731879" cy="478005"/>
      </dsp:txXfrm>
    </dsp:sp>
    <dsp:sp modelId="{E96CD4B5-3C28-4CCB-A320-0E558BBACD33}">
      <dsp:nvSpPr>
        <dsp:cNvPr id="0" name=""/>
        <dsp:cNvSpPr/>
      </dsp:nvSpPr>
      <dsp:spPr>
        <a:xfrm>
          <a:off x="1374194" y="1362174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23EDB-C2B8-4074-B46A-41ADD0C976A2}">
      <dsp:nvSpPr>
        <dsp:cNvPr id="0" name=""/>
        <dsp:cNvSpPr/>
      </dsp:nvSpPr>
      <dsp:spPr>
        <a:xfrm>
          <a:off x="1983492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WebViewRenderer</a:t>
          </a:r>
          <a:endParaRPr lang="en-US" sz="600" kern="1200" dirty="0"/>
        </a:p>
      </dsp:txBody>
      <dsp:txXfrm>
        <a:off x="1998363" y="1580144"/>
        <a:ext cx="731879" cy="478005"/>
      </dsp:txXfrm>
    </dsp:sp>
    <dsp:sp modelId="{F6CE38C5-8C7C-459E-8AC8-55B99CE9A6A5}">
      <dsp:nvSpPr>
        <dsp:cNvPr id="0" name=""/>
        <dsp:cNvSpPr/>
      </dsp:nvSpPr>
      <dsp:spPr>
        <a:xfrm>
          <a:off x="2318583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EE497-6EA4-494B-ABE7-3CA24896335D}">
      <dsp:nvSpPr>
        <dsp:cNvPr id="0" name=""/>
        <dsp:cNvSpPr/>
      </dsp:nvSpPr>
      <dsp:spPr>
        <a:xfrm>
          <a:off x="1983492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WebView</a:t>
          </a:r>
        </a:p>
      </dsp:txBody>
      <dsp:txXfrm>
        <a:off x="1998363" y="2290991"/>
        <a:ext cx="731879" cy="478005"/>
      </dsp:txXfrm>
    </dsp:sp>
    <dsp:sp modelId="{3F75E773-A38A-405D-848C-12B5DA31770A}">
      <dsp:nvSpPr>
        <dsp:cNvPr id="0" name=""/>
        <dsp:cNvSpPr/>
      </dsp:nvSpPr>
      <dsp:spPr>
        <a:xfrm>
          <a:off x="3106884" y="651327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99DF6-15F2-4E10-A0C1-326B28275613}">
      <dsp:nvSpPr>
        <dsp:cNvPr id="0" name=""/>
        <dsp:cNvSpPr/>
      </dsp:nvSpPr>
      <dsp:spPr>
        <a:xfrm>
          <a:off x="4458763" y="854426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4473634" y="869297"/>
        <a:ext cx="731879" cy="478005"/>
      </dsp:txXfrm>
    </dsp:sp>
    <dsp:sp modelId="{0F4ABD45-C53D-4D8F-B057-BE50E44347A8}">
      <dsp:nvSpPr>
        <dsp:cNvPr id="0" name=""/>
        <dsp:cNvSpPr/>
      </dsp:nvSpPr>
      <dsp:spPr>
        <a:xfrm>
          <a:off x="3354411" y="1362174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FA0BC-9292-4F4B-96E0-D3984424B747}">
      <dsp:nvSpPr>
        <dsp:cNvPr id="0" name=""/>
        <dsp:cNvSpPr/>
      </dsp:nvSpPr>
      <dsp:spPr>
        <a:xfrm>
          <a:off x="2973600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2988471" y="1580144"/>
        <a:ext cx="731879" cy="478005"/>
      </dsp:txXfrm>
    </dsp:sp>
    <dsp:sp modelId="{86F2DE4E-107E-4551-AA98-77442C46C718}">
      <dsp:nvSpPr>
        <dsp:cNvPr id="0" name=""/>
        <dsp:cNvSpPr/>
      </dsp:nvSpPr>
      <dsp:spPr>
        <a:xfrm>
          <a:off x="3308691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4A48B-42E5-4D85-8EE4-C1C084C072F6}">
      <dsp:nvSpPr>
        <dsp:cNvPr id="0" name=""/>
        <dsp:cNvSpPr/>
      </dsp:nvSpPr>
      <dsp:spPr>
        <a:xfrm>
          <a:off x="2973600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Label</a:t>
          </a:r>
        </a:p>
      </dsp:txBody>
      <dsp:txXfrm>
        <a:off x="2988471" y="2290991"/>
        <a:ext cx="731879" cy="478005"/>
      </dsp:txXfrm>
    </dsp:sp>
    <dsp:sp modelId="{08467875-6699-48AD-AB67-B180421E5907}">
      <dsp:nvSpPr>
        <dsp:cNvPr id="0" name=""/>
        <dsp:cNvSpPr/>
      </dsp:nvSpPr>
      <dsp:spPr>
        <a:xfrm>
          <a:off x="4344519" y="1362174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98369-018A-416D-8A67-7FE1F649758B}">
      <dsp:nvSpPr>
        <dsp:cNvPr id="0" name=""/>
        <dsp:cNvSpPr/>
      </dsp:nvSpPr>
      <dsp:spPr>
        <a:xfrm>
          <a:off x="3963708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3978579" y="1580144"/>
        <a:ext cx="731879" cy="478005"/>
      </dsp:txXfrm>
    </dsp:sp>
    <dsp:sp modelId="{8E6C7DE5-96DA-4A82-B4B3-F6A2827E0B7F}">
      <dsp:nvSpPr>
        <dsp:cNvPr id="0" name=""/>
        <dsp:cNvSpPr/>
      </dsp:nvSpPr>
      <dsp:spPr>
        <a:xfrm>
          <a:off x="4298799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39C70-E45F-40E0-9F17-295D0813C2A2}">
      <dsp:nvSpPr>
        <dsp:cNvPr id="0" name=""/>
        <dsp:cNvSpPr/>
      </dsp:nvSpPr>
      <dsp:spPr>
        <a:xfrm>
          <a:off x="3963708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3978579" y="2290991"/>
        <a:ext cx="731879" cy="478005"/>
      </dsp:txXfrm>
    </dsp:sp>
    <dsp:sp modelId="{72C064E5-C081-46F6-8BF0-4C48C675F6FF}">
      <dsp:nvSpPr>
        <dsp:cNvPr id="0" name=""/>
        <dsp:cNvSpPr/>
      </dsp:nvSpPr>
      <dsp:spPr>
        <a:xfrm>
          <a:off x="4839573" y="1362174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6B6159-EE47-4DED-999C-8F96DD1B401C}">
      <dsp:nvSpPr>
        <dsp:cNvPr id="0" name=""/>
        <dsp:cNvSpPr/>
      </dsp:nvSpPr>
      <dsp:spPr>
        <a:xfrm>
          <a:off x="4953817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4968688" y="1580144"/>
        <a:ext cx="731879" cy="478005"/>
      </dsp:txXfrm>
    </dsp:sp>
    <dsp:sp modelId="{C4CA282B-1A3A-4485-B53E-240580A04C33}">
      <dsp:nvSpPr>
        <dsp:cNvPr id="0" name=""/>
        <dsp:cNvSpPr/>
      </dsp:nvSpPr>
      <dsp:spPr>
        <a:xfrm>
          <a:off x="5288908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89579-01C0-4FE7-895C-DBB01DEAC4ED}">
      <dsp:nvSpPr>
        <dsp:cNvPr id="0" name=""/>
        <dsp:cNvSpPr/>
      </dsp:nvSpPr>
      <dsp:spPr>
        <a:xfrm>
          <a:off x="4953817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4968688" y="2290991"/>
        <a:ext cx="731879" cy="478005"/>
      </dsp:txXfrm>
    </dsp:sp>
    <dsp:sp modelId="{9ADE277E-DDD9-48D4-93D8-25FB50FEA326}">
      <dsp:nvSpPr>
        <dsp:cNvPr id="0" name=""/>
        <dsp:cNvSpPr/>
      </dsp:nvSpPr>
      <dsp:spPr>
        <a:xfrm>
          <a:off x="4839573" y="1362174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7E354-2CDB-478F-843E-6A465FA40BF6}">
      <dsp:nvSpPr>
        <dsp:cNvPr id="0" name=""/>
        <dsp:cNvSpPr/>
      </dsp:nvSpPr>
      <dsp:spPr>
        <a:xfrm>
          <a:off x="5943925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ScrollViewRenderer</a:t>
          </a:r>
          <a:endParaRPr lang="en-US" sz="600" kern="1200" dirty="0"/>
        </a:p>
      </dsp:txBody>
      <dsp:txXfrm>
        <a:off x="5958796" y="1580144"/>
        <a:ext cx="731879" cy="478005"/>
      </dsp:txXfrm>
    </dsp:sp>
    <dsp:sp modelId="{EBD9537D-FFFF-4491-BFF2-F26448A46009}">
      <dsp:nvSpPr>
        <dsp:cNvPr id="0" name=""/>
        <dsp:cNvSpPr/>
      </dsp:nvSpPr>
      <dsp:spPr>
        <a:xfrm>
          <a:off x="6279016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7B9DC-887E-43D3-8C2E-408A268C0EFC}">
      <dsp:nvSpPr>
        <dsp:cNvPr id="0" name=""/>
        <dsp:cNvSpPr/>
      </dsp:nvSpPr>
      <dsp:spPr>
        <a:xfrm>
          <a:off x="5943925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5958796" y="2290991"/>
        <a:ext cx="731879" cy="478005"/>
      </dsp:txXfrm>
    </dsp:sp>
    <dsp:sp modelId="{BA480653-CD5F-4643-8037-1886019A17F1}">
      <dsp:nvSpPr>
        <dsp:cNvPr id="0" name=""/>
        <dsp:cNvSpPr/>
      </dsp:nvSpPr>
      <dsp:spPr>
        <a:xfrm>
          <a:off x="6279016" y="2783868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CC21C-4C99-4BF6-BE89-EA839963C10C}">
      <dsp:nvSpPr>
        <dsp:cNvPr id="0" name=""/>
        <dsp:cNvSpPr/>
      </dsp:nvSpPr>
      <dsp:spPr>
        <a:xfrm>
          <a:off x="5943925" y="298696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5958796" y="3001838"/>
        <a:ext cx="731879" cy="478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7765C-CBD5-43C3-9072-AAE78B1BBBC7}">
      <dsp:nvSpPr>
        <dsp:cNvPr id="0" name=""/>
        <dsp:cNvSpPr/>
      </dsp:nvSpPr>
      <dsp:spPr>
        <a:xfrm>
          <a:off x="6172553" y="239621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19FB-1B16-46E1-B80B-B32DD8BA5296}">
      <dsp:nvSpPr>
        <dsp:cNvPr id="0" name=""/>
        <dsp:cNvSpPr/>
      </dsp:nvSpPr>
      <dsp:spPr>
        <a:xfrm>
          <a:off x="6172553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5CA6C-5CB4-4E83-8A06-575291EFB65D}">
      <dsp:nvSpPr>
        <dsp:cNvPr id="0" name=""/>
        <dsp:cNvSpPr/>
      </dsp:nvSpPr>
      <dsp:spPr>
        <a:xfrm>
          <a:off x="3310352" y="927715"/>
          <a:ext cx="2907920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2907920" y="157181"/>
              </a:lnTo>
              <a:lnTo>
                <a:pt x="290792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A563F-629A-4640-9DBD-456693F242F1}">
      <dsp:nvSpPr>
        <dsp:cNvPr id="0" name=""/>
        <dsp:cNvSpPr/>
      </dsp:nvSpPr>
      <dsp:spPr>
        <a:xfrm>
          <a:off x="5203246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7C47B-A049-4D60-81C1-A5FEE7160388}">
      <dsp:nvSpPr>
        <dsp:cNvPr id="0" name=""/>
        <dsp:cNvSpPr/>
      </dsp:nvSpPr>
      <dsp:spPr>
        <a:xfrm>
          <a:off x="3310352" y="927715"/>
          <a:ext cx="1938613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1938613" y="157181"/>
              </a:lnTo>
              <a:lnTo>
                <a:pt x="1938613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D7505-539D-4548-972D-30075C75AB83}">
      <dsp:nvSpPr>
        <dsp:cNvPr id="0" name=""/>
        <dsp:cNvSpPr/>
      </dsp:nvSpPr>
      <dsp:spPr>
        <a:xfrm>
          <a:off x="4233939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923B53-4B6F-48DF-9316-830356C7014F}">
      <dsp:nvSpPr>
        <dsp:cNvPr id="0" name=""/>
        <dsp:cNvSpPr/>
      </dsp:nvSpPr>
      <dsp:spPr>
        <a:xfrm>
          <a:off x="3310352" y="927715"/>
          <a:ext cx="969306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969306" y="157181"/>
              </a:lnTo>
              <a:lnTo>
                <a:pt x="969306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84BE6-126B-4BD4-83B9-51FABA889609}">
      <dsp:nvSpPr>
        <dsp:cNvPr id="0" name=""/>
        <dsp:cNvSpPr/>
      </dsp:nvSpPr>
      <dsp:spPr>
        <a:xfrm>
          <a:off x="3264632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6F120-4282-442B-9AAC-B00254116052}">
      <dsp:nvSpPr>
        <dsp:cNvPr id="0" name=""/>
        <dsp:cNvSpPr/>
      </dsp:nvSpPr>
      <dsp:spPr>
        <a:xfrm>
          <a:off x="3264632" y="92771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C0215-B079-4C7A-8235-E4DF1ED8BE03}">
      <dsp:nvSpPr>
        <dsp:cNvPr id="0" name=""/>
        <dsp:cNvSpPr/>
      </dsp:nvSpPr>
      <dsp:spPr>
        <a:xfrm>
          <a:off x="2295325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BFE1C-8DEE-47BA-B85E-110A5CA1F4F5}">
      <dsp:nvSpPr>
        <dsp:cNvPr id="0" name=""/>
        <dsp:cNvSpPr/>
      </dsp:nvSpPr>
      <dsp:spPr>
        <a:xfrm>
          <a:off x="2341045" y="927715"/>
          <a:ext cx="969306" cy="230651"/>
        </a:xfrm>
        <a:custGeom>
          <a:avLst/>
          <a:gdLst/>
          <a:ahLst/>
          <a:cxnLst/>
          <a:rect l="0" t="0" r="0" b="0"/>
          <a:pathLst>
            <a:path>
              <a:moveTo>
                <a:pt x="969306" y="0"/>
              </a:moveTo>
              <a:lnTo>
                <a:pt x="969306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E18E6-90D6-437A-89EB-87B1C8CB71D3}">
      <dsp:nvSpPr>
        <dsp:cNvPr id="0" name=""/>
        <dsp:cNvSpPr/>
      </dsp:nvSpPr>
      <dsp:spPr>
        <a:xfrm>
          <a:off x="1326018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AD6C4-79E5-4A5C-AD97-23D5A3701C51}">
      <dsp:nvSpPr>
        <dsp:cNvPr id="0" name=""/>
        <dsp:cNvSpPr/>
      </dsp:nvSpPr>
      <dsp:spPr>
        <a:xfrm>
          <a:off x="1371738" y="927715"/>
          <a:ext cx="1938613" cy="230651"/>
        </a:xfrm>
        <a:custGeom>
          <a:avLst/>
          <a:gdLst/>
          <a:ahLst/>
          <a:cxnLst/>
          <a:rect l="0" t="0" r="0" b="0"/>
          <a:pathLst>
            <a:path>
              <a:moveTo>
                <a:pt x="1938613" y="0"/>
              </a:moveTo>
              <a:lnTo>
                <a:pt x="1938613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A657D-1ADE-4C13-A984-646C32DE2D3E}">
      <dsp:nvSpPr>
        <dsp:cNvPr id="0" name=""/>
        <dsp:cNvSpPr/>
      </dsp:nvSpPr>
      <dsp:spPr>
        <a:xfrm>
          <a:off x="356711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31A6-B642-4DE6-B9E1-0A25E13F3072}">
      <dsp:nvSpPr>
        <dsp:cNvPr id="0" name=""/>
        <dsp:cNvSpPr/>
      </dsp:nvSpPr>
      <dsp:spPr>
        <a:xfrm>
          <a:off x="402431" y="927715"/>
          <a:ext cx="2907920" cy="230651"/>
        </a:xfrm>
        <a:custGeom>
          <a:avLst/>
          <a:gdLst/>
          <a:ahLst/>
          <a:cxnLst/>
          <a:rect l="0" t="0" r="0" b="0"/>
          <a:pathLst>
            <a:path>
              <a:moveTo>
                <a:pt x="2907920" y="0"/>
              </a:moveTo>
              <a:lnTo>
                <a:pt x="2907920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8DE5B-278F-498F-A20D-8FECF6048F81}">
      <dsp:nvSpPr>
        <dsp:cNvPr id="0" name=""/>
        <dsp:cNvSpPr/>
      </dsp:nvSpPr>
      <dsp:spPr>
        <a:xfrm>
          <a:off x="2913817" y="4241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67D80-5772-4962-80D0-EF55E463B742}">
      <dsp:nvSpPr>
        <dsp:cNvPr id="0" name=""/>
        <dsp:cNvSpPr/>
      </dsp:nvSpPr>
      <dsp:spPr>
        <a:xfrm>
          <a:off x="3001936" y="5078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3016686" y="522579"/>
        <a:ext cx="763569" cy="474099"/>
      </dsp:txXfrm>
    </dsp:sp>
    <dsp:sp modelId="{CFCFBAC0-919D-46BA-BFFE-8B106FDEAC99}">
      <dsp:nvSpPr>
        <dsp:cNvPr id="0" name=""/>
        <dsp:cNvSpPr/>
      </dsp:nvSpPr>
      <dsp:spPr>
        <a:xfrm>
          <a:off x="5896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952D0-7FCB-45B7-BC7D-FC47BFBDDE2A}">
      <dsp:nvSpPr>
        <dsp:cNvPr id="0" name=""/>
        <dsp:cNvSpPr/>
      </dsp:nvSpPr>
      <dsp:spPr>
        <a:xfrm>
          <a:off x="94015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108765" y="1256829"/>
        <a:ext cx="763569" cy="474099"/>
      </dsp:txXfrm>
    </dsp:sp>
    <dsp:sp modelId="{94478B9F-53B5-4BE8-A741-4CD672BB43F7}">
      <dsp:nvSpPr>
        <dsp:cNvPr id="0" name=""/>
        <dsp:cNvSpPr/>
      </dsp:nvSpPr>
      <dsp:spPr>
        <a:xfrm>
          <a:off x="5896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0FA53-056F-4686-BF89-07765B66830F}">
      <dsp:nvSpPr>
        <dsp:cNvPr id="0" name=""/>
        <dsp:cNvSpPr/>
      </dsp:nvSpPr>
      <dsp:spPr>
        <a:xfrm>
          <a:off x="94015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TextBlock</a:t>
          </a:r>
          <a:endParaRPr lang="en-US" sz="600" kern="1200" dirty="0"/>
        </a:p>
      </dsp:txBody>
      <dsp:txXfrm>
        <a:off x="108765" y="1991079"/>
        <a:ext cx="763569" cy="474099"/>
      </dsp:txXfrm>
    </dsp:sp>
    <dsp:sp modelId="{1F9AF958-960D-4601-9E9F-AEE421922B64}">
      <dsp:nvSpPr>
        <dsp:cNvPr id="0" name=""/>
        <dsp:cNvSpPr/>
      </dsp:nvSpPr>
      <dsp:spPr>
        <a:xfrm>
          <a:off x="975203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742FC-454E-43FA-BE7F-E63D7EA9F191}">
      <dsp:nvSpPr>
        <dsp:cNvPr id="0" name=""/>
        <dsp:cNvSpPr/>
      </dsp:nvSpPr>
      <dsp:spPr>
        <a:xfrm>
          <a:off x="1063322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1078072" y="1256829"/>
        <a:ext cx="763569" cy="474099"/>
      </dsp:txXfrm>
    </dsp:sp>
    <dsp:sp modelId="{CCD68DBE-71E6-4C80-ABA3-D3616019CB59}">
      <dsp:nvSpPr>
        <dsp:cNvPr id="0" name=""/>
        <dsp:cNvSpPr/>
      </dsp:nvSpPr>
      <dsp:spPr>
        <a:xfrm>
          <a:off x="975203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FB78-3AEC-4176-9904-7288AAE885A3}">
      <dsp:nvSpPr>
        <dsp:cNvPr id="0" name=""/>
        <dsp:cNvSpPr/>
      </dsp:nvSpPr>
      <dsp:spPr>
        <a:xfrm>
          <a:off x="1063322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1078072" y="1991079"/>
        <a:ext cx="763569" cy="474099"/>
      </dsp:txXfrm>
    </dsp:sp>
    <dsp:sp modelId="{88704B83-9844-48F5-BA9E-31941FEB00E1}">
      <dsp:nvSpPr>
        <dsp:cNvPr id="0" name=""/>
        <dsp:cNvSpPr/>
      </dsp:nvSpPr>
      <dsp:spPr>
        <a:xfrm>
          <a:off x="1944510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1C03A-C256-4167-9876-5217040D6170}">
      <dsp:nvSpPr>
        <dsp:cNvPr id="0" name=""/>
        <dsp:cNvSpPr/>
      </dsp:nvSpPr>
      <dsp:spPr>
        <a:xfrm>
          <a:off x="2032629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WebViewRenderer</a:t>
          </a:r>
          <a:endParaRPr lang="en-US" sz="600" kern="1200" dirty="0"/>
        </a:p>
      </dsp:txBody>
      <dsp:txXfrm>
        <a:off x="2047379" y="1256829"/>
        <a:ext cx="763569" cy="474099"/>
      </dsp:txXfrm>
    </dsp:sp>
    <dsp:sp modelId="{3B129340-FEBB-4454-972E-662C0493CA1F}">
      <dsp:nvSpPr>
        <dsp:cNvPr id="0" name=""/>
        <dsp:cNvSpPr/>
      </dsp:nvSpPr>
      <dsp:spPr>
        <a:xfrm>
          <a:off x="1944510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C07FD-43C1-43B0-9D66-296CD4956DC7}">
      <dsp:nvSpPr>
        <dsp:cNvPr id="0" name=""/>
        <dsp:cNvSpPr/>
      </dsp:nvSpPr>
      <dsp:spPr>
        <a:xfrm>
          <a:off x="2032629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WebView</a:t>
          </a:r>
        </a:p>
      </dsp:txBody>
      <dsp:txXfrm>
        <a:off x="2047379" y="1991079"/>
        <a:ext cx="763569" cy="474099"/>
      </dsp:txXfrm>
    </dsp:sp>
    <dsp:sp modelId="{F012D052-BF46-4031-A0FE-456666B60056}">
      <dsp:nvSpPr>
        <dsp:cNvPr id="0" name=""/>
        <dsp:cNvSpPr/>
      </dsp:nvSpPr>
      <dsp:spPr>
        <a:xfrm>
          <a:off x="2913817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ACA1C-C178-47EF-87B6-7413F57D3415}">
      <dsp:nvSpPr>
        <dsp:cNvPr id="0" name=""/>
        <dsp:cNvSpPr/>
      </dsp:nvSpPr>
      <dsp:spPr>
        <a:xfrm>
          <a:off x="3001936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3016686" y="1256829"/>
        <a:ext cx="763569" cy="474099"/>
      </dsp:txXfrm>
    </dsp:sp>
    <dsp:sp modelId="{F10E811F-6869-480F-9314-B58286E03E9D}">
      <dsp:nvSpPr>
        <dsp:cNvPr id="0" name=""/>
        <dsp:cNvSpPr/>
      </dsp:nvSpPr>
      <dsp:spPr>
        <a:xfrm>
          <a:off x="2913817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3A18-18F5-4681-831F-C777862F52A3}">
      <dsp:nvSpPr>
        <dsp:cNvPr id="0" name=""/>
        <dsp:cNvSpPr/>
      </dsp:nvSpPr>
      <dsp:spPr>
        <a:xfrm>
          <a:off x="3001936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Label</a:t>
          </a:r>
        </a:p>
      </dsp:txBody>
      <dsp:txXfrm>
        <a:off x="3016686" y="1991079"/>
        <a:ext cx="763569" cy="474099"/>
      </dsp:txXfrm>
    </dsp:sp>
    <dsp:sp modelId="{C80FFAEA-9A1C-48FB-B10B-55423F38914D}">
      <dsp:nvSpPr>
        <dsp:cNvPr id="0" name=""/>
        <dsp:cNvSpPr/>
      </dsp:nvSpPr>
      <dsp:spPr>
        <a:xfrm>
          <a:off x="3883124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7706D-8D5B-4179-9260-8FBE4FA99D14}">
      <dsp:nvSpPr>
        <dsp:cNvPr id="0" name=""/>
        <dsp:cNvSpPr/>
      </dsp:nvSpPr>
      <dsp:spPr>
        <a:xfrm>
          <a:off x="3971243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3985993" y="1256829"/>
        <a:ext cx="763569" cy="474099"/>
      </dsp:txXfrm>
    </dsp:sp>
    <dsp:sp modelId="{566290E8-43E1-40B6-BBD0-7BA1977F44B3}">
      <dsp:nvSpPr>
        <dsp:cNvPr id="0" name=""/>
        <dsp:cNvSpPr/>
      </dsp:nvSpPr>
      <dsp:spPr>
        <a:xfrm>
          <a:off x="3883124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AEC9A-1286-4040-B727-ACA953358B42}">
      <dsp:nvSpPr>
        <dsp:cNvPr id="0" name=""/>
        <dsp:cNvSpPr/>
      </dsp:nvSpPr>
      <dsp:spPr>
        <a:xfrm>
          <a:off x="3971243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3985993" y="1991079"/>
        <a:ext cx="763569" cy="474099"/>
      </dsp:txXfrm>
    </dsp:sp>
    <dsp:sp modelId="{34C1B048-4A2B-4F7D-942C-5653F727E7F6}">
      <dsp:nvSpPr>
        <dsp:cNvPr id="0" name=""/>
        <dsp:cNvSpPr/>
      </dsp:nvSpPr>
      <dsp:spPr>
        <a:xfrm>
          <a:off x="4852431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4E6B7-D41D-4525-AF30-37FE32CBBEC1}">
      <dsp:nvSpPr>
        <dsp:cNvPr id="0" name=""/>
        <dsp:cNvSpPr/>
      </dsp:nvSpPr>
      <dsp:spPr>
        <a:xfrm>
          <a:off x="4940550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4955300" y="1256829"/>
        <a:ext cx="763569" cy="474099"/>
      </dsp:txXfrm>
    </dsp:sp>
    <dsp:sp modelId="{B03EB16C-ED86-41B3-8530-00DE017AE070}">
      <dsp:nvSpPr>
        <dsp:cNvPr id="0" name=""/>
        <dsp:cNvSpPr/>
      </dsp:nvSpPr>
      <dsp:spPr>
        <a:xfrm>
          <a:off x="4852431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81283-F397-4A0D-B713-8BBFEB8DADD9}">
      <dsp:nvSpPr>
        <dsp:cNvPr id="0" name=""/>
        <dsp:cNvSpPr/>
      </dsp:nvSpPr>
      <dsp:spPr>
        <a:xfrm>
          <a:off x="4940550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4955300" y="1991079"/>
        <a:ext cx="763569" cy="474099"/>
      </dsp:txXfrm>
    </dsp:sp>
    <dsp:sp modelId="{40846883-93C7-486D-A6A0-16745760DCAD}">
      <dsp:nvSpPr>
        <dsp:cNvPr id="0" name=""/>
        <dsp:cNvSpPr/>
      </dsp:nvSpPr>
      <dsp:spPr>
        <a:xfrm>
          <a:off x="5821738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66144-4DC3-4AA4-9D71-1177CFF0A591}">
      <dsp:nvSpPr>
        <dsp:cNvPr id="0" name=""/>
        <dsp:cNvSpPr/>
      </dsp:nvSpPr>
      <dsp:spPr>
        <a:xfrm>
          <a:off x="5909857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ScrollViewRenderer</a:t>
          </a:r>
          <a:endParaRPr lang="en-US" sz="600" kern="1200" dirty="0"/>
        </a:p>
      </dsp:txBody>
      <dsp:txXfrm>
        <a:off x="5924607" y="1256829"/>
        <a:ext cx="763569" cy="474099"/>
      </dsp:txXfrm>
    </dsp:sp>
    <dsp:sp modelId="{41F0EB86-0E36-426E-99E4-19DD68BABDD4}">
      <dsp:nvSpPr>
        <dsp:cNvPr id="0" name=""/>
        <dsp:cNvSpPr/>
      </dsp:nvSpPr>
      <dsp:spPr>
        <a:xfrm>
          <a:off x="5821738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A2F3E-1723-4F5E-89BB-B0FBF2676EE6}">
      <dsp:nvSpPr>
        <dsp:cNvPr id="0" name=""/>
        <dsp:cNvSpPr/>
      </dsp:nvSpPr>
      <dsp:spPr>
        <a:xfrm>
          <a:off x="5909857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5924607" y="1991079"/>
        <a:ext cx="763569" cy="474099"/>
      </dsp:txXfrm>
    </dsp:sp>
    <dsp:sp modelId="{D3D1F1A3-EC28-4E66-B01F-6C1EF42A01F6}">
      <dsp:nvSpPr>
        <dsp:cNvPr id="0" name=""/>
        <dsp:cNvSpPr/>
      </dsp:nvSpPr>
      <dsp:spPr>
        <a:xfrm>
          <a:off x="5821738" y="26268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50265-C311-455C-9CDF-9998D1C5A2CF}">
      <dsp:nvSpPr>
        <dsp:cNvPr id="0" name=""/>
        <dsp:cNvSpPr/>
      </dsp:nvSpPr>
      <dsp:spPr>
        <a:xfrm>
          <a:off x="5909857" y="27105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5924607" y="2725329"/>
        <a:ext cx="763569" cy="474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3A40C-EBCB-4B78-ABA6-F7BCD03D2BA1}">
      <dsp:nvSpPr>
        <dsp:cNvPr id="0" name=""/>
        <dsp:cNvSpPr/>
      </dsp:nvSpPr>
      <dsp:spPr>
        <a:xfrm>
          <a:off x="2726073" y="49900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2740944" y="513874"/>
        <a:ext cx="731879" cy="478005"/>
      </dsp:txXfrm>
    </dsp:sp>
    <dsp:sp modelId="{B1044F7D-6823-4BE0-B4AD-AB6A93D0A87B}">
      <dsp:nvSpPr>
        <dsp:cNvPr id="0" name=""/>
        <dsp:cNvSpPr/>
      </dsp:nvSpPr>
      <dsp:spPr>
        <a:xfrm>
          <a:off x="137419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738-8EF4-4C3F-BA32-3150BD2C8658}">
      <dsp:nvSpPr>
        <dsp:cNvPr id="0" name=""/>
        <dsp:cNvSpPr/>
      </dsp:nvSpPr>
      <dsp:spPr>
        <a:xfrm>
          <a:off x="993384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StackLayout</a:t>
          </a:r>
          <a:endParaRPr lang="en-US" sz="900" kern="1200" dirty="0"/>
        </a:p>
      </dsp:txBody>
      <dsp:txXfrm>
        <a:off x="1008255" y="1224721"/>
        <a:ext cx="731879" cy="478005"/>
      </dsp:txXfrm>
    </dsp:sp>
    <dsp:sp modelId="{EB49D6F0-0049-478C-83A6-F2D3C527657D}">
      <dsp:nvSpPr>
        <dsp:cNvPr id="0" name=""/>
        <dsp:cNvSpPr/>
      </dsp:nvSpPr>
      <dsp:spPr>
        <a:xfrm>
          <a:off x="384086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C5AC4-51C5-4DB1-AAEE-A74157E448F5}">
      <dsp:nvSpPr>
        <dsp:cNvPr id="0" name=""/>
        <dsp:cNvSpPr/>
      </dsp:nvSpPr>
      <dsp:spPr>
        <a:xfrm>
          <a:off x="327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ContentView</a:t>
          </a:r>
          <a:endParaRPr lang="en-US" sz="900" kern="1200" dirty="0"/>
        </a:p>
      </dsp:txBody>
      <dsp:txXfrm>
        <a:off x="18146" y="1935568"/>
        <a:ext cx="731879" cy="478005"/>
      </dsp:txXfrm>
    </dsp:sp>
    <dsp:sp modelId="{05DEA782-4CCE-4C99-AD33-72911FF40A4E}">
      <dsp:nvSpPr>
        <dsp:cNvPr id="0" name=""/>
        <dsp:cNvSpPr/>
      </dsp:nvSpPr>
      <dsp:spPr>
        <a:xfrm>
          <a:off x="33836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3C9C-8DBA-424B-8869-84D324746FCE}">
      <dsp:nvSpPr>
        <dsp:cNvPr id="0" name=""/>
        <dsp:cNvSpPr/>
      </dsp:nvSpPr>
      <dsp:spPr>
        <a:xfrm>
          <a:off x="327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18146" y="2646415"/>
        <a:ext cx="731879" cy="478005"/>
      </dsp:txXfrm>
    </dsp:sp>
    <dsp:sp modelId="{58DD1CB0-A2AA-4C84-9FAC-E53C6AAE09AF}">
      <dsp:nvSpPr>
        <dsp:cNvPr id="0" name=""/>
        <dsp:cNvSpPr/>
      </dsp:nvSpPr>
      <dsp:spPr>
        <a:xfrm>
          <a:off x="1328474" y="1717597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1534F-6131-4A09-8A5B-C3EECB52E513}">
      <dsp:nvSpPr>
        <dsp:cNvPr id="0" name=""/>
        <dsp:cNvSpPr/>
      </dsp:nvSpPr>
      <dsp:spPr>
        <a:xfrm>
          <a:off x="993384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1008255" y="1935568"/>
        <a:ext cx="731879" cy="478005"/>
      </dsp:txXfrm>
    </dsp:sp>
    <dsp:sp modelId="{7E76E1E3-A325-4950-A375-258D038BA603}">
      <dsp:nvSpPr>
        <dsp:cNvPr id="0" name=""/>
        <dsp:cNvSpPr/>
      </dsp:nvSpPr>
      <dsp:spPr>
        <a:xfrm>
          <a:off x="1374194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D53F9-0404-4D2E-B0A1-02316096637E}">
      <dsp:nvSpPr>
        <dsp:cNvPr id="0" name=""/>
        <dsp:cNvSpPr/>
      </dsp:nvSpPr>
      <dsp:spPr>
        <a:xfrm>
          <a:off x="1983492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WebView</a:t>
          </a:r>
        </a:p>
      </dsp:txBody>
      <dsp:txXfrm>
        <a:off x="1998363" y="1935568"/>
        <a:ext cx="731879" cy="478005"/>
      </dsp:txXfrm>
    </dsp:sp>
    <dsp:sp modelId="{EDBCBC90-BA5F-4CB6-A963-4EA225171286}">
      <dsp:nvSpPr>
        <dsp:cNvPr id="0" name=""/>
        <dsp:cNvSpPr/>
      </dsp:nvSpPr>
      <dsp:spPr>
        <a:xfrm>
          <a:off x="310688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156F2-C81D-4417-A934-9A3F24EE0FCB}">
      <dsp:nvSpPr>
        <dsp:cNvPr id="0" name=""/>
        <dsp:cNvSpPr/>
      </dsp:nvSpPr>
      <dsp:spPr>
        <a:xfrm>
          <a:off x="4458763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4473634" y="1224721"/>
        <a:ext cx="731879" cy="478005"/>
      </dsp:txXfrm>
    </dsp:sp>
    <dsp:sp modelId="{1B5F8946-FD0F-45B8-8CFF-17EDF6B92613}">
      <dsp:nvSpPr>
        <dsp:cNvPr id="0" name=""/>
        <dsp:cNvSpPr/>
      </dsp:nvSpPr>
      <dsp:spPr>
        <a:xfrm>
          <a:off x="3354411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9F5CB-AD06-4DEC-B70A-6B0C3F74ACF6}">
      <dsp:nvSpPr>
        <dsp:cNvPr id="0" name=""/>
        <dsp:cNvSpPr/>
      </dsp:nvSpPr>
      <dsp:spPr>
        <a:xfrm>
          <a:off x="2973600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2988471" y="1935568"/>
        <a:ext cx="731879" cy="478005"/>
      </dsp:txXfrm>
    </dsp:sp>
    <dsp:sp modelId="{C3F89A0E-3289-405B-B047-6E5D4F1BD001}">
      <dsp:nvSpPr>
        <dsp:cNvPr id="0" name=""/>
        <dsp:cNvSpPr/>
      </dsp:nvSpPr>
      <dsp:spPr>
        <a:xfrm>
          <a:off x="4344519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7D735-F779-456A-ACCC-0A7B14483674}">
      <dsp:nvSpPr>
        <dsp:cNvPr id="0" name=""/>
        <dsp:cNvSpPr/>
      </dsp:nvSpPr>
      <dsp:spPr>
        <a:xfrm>
          <a:off x="3963708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3978579" y="1935568"/>
        <a:ext cx="731879" cy="478005"/>
      </dsp:txXfrm>
    </dsp:sp>
    <dsp:sp modelId="{43B89872-7F26-4BC2-82DB-0A8C61412647}">
      <dsp:nvSpPr>
        <dsp:cNvPr id="0" name=""/>
        <dsp:cNvSpPr/>
      </dsp:nvSpPr>
      <dsp:spPr>
        <a:xfrm>
          <a:off x="4839573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C903C-7193-4A52-84AF-22C449BCE46F}">
      <dsp:nvSpPr>
        <dsp:cNvPr id="0" name=""/>
        <dsp:cNvSpPr/>
      </dsp:nvSpPr>
      <dsp:spPr>
        <a:xfrm>
          <a:off x="4953817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4968688" y="1935568"/>
        <a:ext cx="731879" cy="478005"/>
      </dsp:txXfrm>
    </dsp:sp>
    <dsp:sp modelId="{4314FCF8-BA54-4E3A-9098-1013B0C7C0E7}">
      <dsp:nvSpPr>
        <dsp:cNvPr id="0" name=""/>
        <dsp:cNvSpPr/>
      </dsp:nvSpPr>
      <dsp:spPr>
        <a:xfrm>
          <a:off x="4839573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33059-0560-4F5E-BD40-27DA4A201DE6}">
      <dsp:nvSpPr>
        <dsp:cNvPr id="0" name=""/>
        <dsp:cNvSpPr/>
      </dsp:nvSpPr>
      <dsp:spPr>
        <a:xfrm>
          <a:off x="594392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ScrollView</a:t>
          </a:r>
          <a:endParaRPr lang="en-US" sz="900" kern="1200" dirty="0"/>
        </a:p>
      </dsp:txBody>
      <dsp:txXfrm>
        <a:off x="5958796" y="1935568"/>
        <a:ext cx="731879" cy="478005"/>
      </dsp:txXfrm>
    </dsp:sp>
    <dsp:sp modelId="{853DFF55-6233-444F-AF53-9DBA688C2F38}">
      <dsp:nvSpPr>
        <dsp:cNvPr id="0" name=""/>
        <dsp:cNvSpPr/>
      </dsp:nvSpPr>
      <dsp:spPr>
        <a:xfrm>
          <a:off x="627901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245A-019D-4840-AF18-DB6D2E91BE8E}">
      <dsp:nvSpPr>
        <dsp:cNvPr id="0" name=""/>
        <dsp:cNvSpPr/>
      </dsp:nvSpPr>
      <dsp:spPr>
        <a:xfrm>
          <a:off x="594392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5958796" y="2646415"/>
        <a:ext cx="731879" cy="4780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971A6-5A08-4466-A387-2838682D1B8E}">
      <dsp:nvSpPr>
        <dsp:cNvPr id="0" name=""/>
        <dsp:cNvSpPr/>
      </dsp:nvSpPr>
      <dsp:spPr>
        <a:xfrm>
          <a:off x="4006399" y="53041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Panel</a:t>
          </a:r>
        </a:p>
      </dsp:txBody>
      <dsp:txXfrm>
        <a:off x="4026436" y="550447"/>
        <a:ext cx="986076" cy="644026"/>
      </dsp:txXfrm>
    </dsp:sp>
    <dsp:sp modelId="{9A71A499-646B-4700-B9E5-6ED2D7208FAC}">
      <dsp:nvSpPr>
        <dsp:cNvPr id="0" name=""/>
        <dsp:cNvSpPr/>
      </dsp:nvSpPr>
      <dsp:spPr>
        <a:xfrm>
          <a:off x="517488" y="1214510"/>
          <a:ext cx="4001986" cy="273640"/>
        </a:xfrm>
        <a:custGeom>
          <a:avLst/>
          <a:gdLst/>
          <a:ahLst/>
          <a:cxnLst/>
          <a:rect l="0" t="0" r="0" b="0"/>
          <a:pathLst>
            <a:path>
              <a:moveTo>
                <a:pt x="4001986" y="0"/>
              </a:moveTo>
              <a:lnTo>
                <a:pt x="4001986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628756-1B19-4A14-A760-D3B7E7DC2210}">
      <dsp:nvSpPr>
        <dsp:cNvPr id="0" name=""/>
        <dsp:cNvSpPr/>
      </dsp:nvSpPr>
      <dsp:spPr>
        <a:xfrm>
          <a:off x="4413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LabelRenderer</a:t>
          </a:r>
          <a:endParaRPr lang="en-US" sz="800" kern="1200" dirty="0"/>
        </a:p>
      </dsp:txBody>
      <dsp:txXfrm>
        <a:off x="24450" y="1508187"/>
        <a:ext cx="986076" cy="644026"/>
      </dsp:txXfrm>
    </dsp:sp>
    <dsp:sp modelId="{90C6F178-BFD1-4AB0-BE8B-BDFC63131B83}">
      <dsp:nvSpPr>
        <dsp:cNvPr id="0" name=""/>
        <dsp:cNvSpPr/>
      </dsp:nvSpPr>
      <dsp:spPr>
        <a:xfrm>
          <a:off x="1851484" y="1214510"/>
          <a:ext cx="2667990" cy="273640"/>
        </a:xfrm>
        <a:custGeom>
          <a:avLst/>
          <a:gdLst/>
          <a:ahLst/>
          <a:cxnLst/>
          <a:rect l="0" t="0" r="0" b="0"/>
          <a:pathLst>
            <a:path>
              <a:moveTo>
                <a:pt x="2667990" y="0"/>
              </a:moveTo>
              <a:lnTo>
                <a:pt x="2667990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4CC4F-6812-42F6-AA79-D445E6207723}">
      <dsp:nvSpPr>
        <dsp:cNvPr id="0" name=""/>
        <dsp:cNvSpPr/>
      </dsp:nvSpPr>
      <dsp:spPr>
        <a:xfrm>
          <a:off x="1338408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ButtonRenderer</a:t>
          </a:r>
          <a:endParaRPr lang="en-US" sz="800" kern="1200" dirty="0"/>
        </a:p>
      </dsp:txBody>
      <dsp:txXfrm>
        <a:off x="1358445" y="1508187"/>
        <a:ext cx="986076" cy="644026"/>
      </dsp:txXfrm>
    </dsp:sp>
    <dsp:sp modelId="{E3769630-4075-46CC-BD02-25457D7D173F}">
      <dsp:nvSpPr>
        <dsp:cNvPr id="0" name=""/>
        <dsp:cNvSpPr/>
      </dsp:nvSpPr>
      <dsp:spPr>
        <a:xfrm>
          <a:off x="3185479" y="1214510"/>
          <a:ext cx="1333995" cy="273640"/>
        </a:xfrm>
        <a:custGeom>
          <a:avLst/>
          <a:gdLst/>
          <a:ahLst/>
          <a:cxnLst/>
          <a:rect l="0" t="0" r="0" b="0"/>
          <a:pathLst>
            <a:path>
              <a:moveTo>
                <a:pt x="1333995" y="0"/>
              </a:moveTo>
              <a:lnTo>
                <a:pt x="1333995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5249D-6D26-402F-B775-DF4D0CD9FE33}">
      <dsp:nvSpPr>
        <dsp:cNvPr id="0" name=""/>
        <dsp:cNvSpPr/>
      </dsp:nvSpPr>
      <dsp:spPr>
        <a:xfrm>
          <a:off x="2672404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WebViewRenderer</a:t>
          </a:r>
          <a:endParaRPr lang="en-US" sz="800" kern="1200" dirty="0"/>
        </a:p>
      </dsp:txBody>
      <dsp:txXfrm>
        <a:off x="2692441" y="1508187"/>
        <a:ext cx="986076" cy="644026"/>
      </dsp:txXfrm>
    </dsp:sp>
    <dsp:sp modelId="{3E366BC5-D66D-4BAB-BB87-29B854471B5D}">
      <dsp:nvSpPr>
        <dsp:cNvPr id="0" name=""/>
        <dsp:cNvSpPr/>
      </dsp:nvSpPr>
      <dsp:spPr>
        <a:xfrm>
          <a:off x="3139759" y="217225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CA96E-9F34-4300-B416-72293C0941C9}">
      <dsp:nvSpPr>
        <dsp:cNvPr id="0" name=""/>
        <dsp:cNvSpPr/>
      </dsp:nvSpPr>
      <dsp:spPr>
        <a:xfrm>
          <a:off x="2672404" y="244589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WebView</a:t>
          </a:r>
        </a:p>
      </dsp:txBody>
      <dsp:txXfrm>
        <a:off x="2692441" y="2465927"/>
        <a:ext cx="986076" cy="644026"/>
      </dsp:txXfrm>
    </dsp:sp>
    <dsp:sp modelId="{075E18F5-56C4-45E1-8805-2955B670281A}">
      <dsp:nvSpPr>
        <dsp:cNvPr id="0" name=""/>
        <dsp:cNvSpPr/>
      </dsp:nvSpPr>
      <dsp:spPr>
        <a:xfrm>
          <a:off x="4473755" y="121451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43EBB-3238-464D-B840-5011F878E51D}">
      <dsp:nvSpPr>
        <dsp:cNvPr id="0" name=""/>
        <dsp:cNvSpPr/>
      </dsp:nvSpPr>
      <dsp:spPr>
        <a:xfrm>
          <a:off x="4006399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LabelRenderer</a:t>
          </a:r>
          <a:endParaRPr lang="en-US" sz="800" kern="1200" dirty="0"/>
        </a:p>
      </dsp:txBody>
      <dsp:txXfrm>
        <a:off x="4026436" y="1508187"/>
        <a:ext cx="986076" cy="644026"/>
      </dsp:txXfrm>
    </dsp:sp>
    <dsp:sp modelId="{7F3F3F6E-C7B3-4A86-845B-BC2DDEF366ED}">
      <dsp:nvSpPr>
        <dsp:cNvPr id="0" name=""/>
        <dsp:cNvSpPr/>
      </dsp:nvSpPr>
      <dsp:spPr>
        <a:xfrm>
          <a:off x="4519475" y="1214510"/>
          <a:ext cx="1333995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1333995" y="136820"/>
              </a:lnTo>
              <a:lnTo>
                <a:pt x="1333995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6EE29-5B15-40F8-945E-835223F0DC20}">
      <dsp:nvSpPr>
        <dsp:cNvPr id="0" name=""/>
        <dsp:cNvSpPr/>
      </dsp:nvSpPr>
      <dsp:spPr>
        <a:xfrm>
          <a:off x="5340395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ButtonRenderer</a:t>
          </a:r>
          <a:endParaRPr lang="en-US" sz="800" kern="1200" dirty="0"/>
        </a:p>
      </dsp:txBody>
      <dsp:txXfrm>
        <a:off x="5360432" y="1508187"/>
        <a:ext cx="986076" cy="644026"/>
      </dsp:txXfrm>
    </dsp:sp>
    <dsp:sp modelId="{627A0BB6-EFC5-4680-894D-50CB5B26DBE6}">
      <dsp:nvSpPr>
        <dsp:cNvPr id="0" name=""/>
        <dsp:cNvSpPr/>
      </dsp:nvSpPr>
      <dsp:spPr>
        <a:xfrm>
          <a:off x="4519475" y="1214510"/>
          <a:ext cx="2667990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2667990" y="136820"/>
              </a:lnTo>
              <a:lnTo>
                <a:pt x="266799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B1B08C-3F2D-46DA-81B5-19725A3B44AF}">
      <dsp:nvSpPr>
        <dsp:cNvPr id="0" name=""/>
        <dsp:cNvSpPr/>
      </dsp:nvSpPr>
      <dsp:spPr>
        <a:xfrm>
          <a:off x="6674390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ImageRenderer</a:t>
          </a:r>
          <a:endParaRPr lang="en-US" sz="800" kern="1200" dirty="0"/>
        </a:p>
      </dsp:txBody>
      <dsp:txXfrm>
        <a:off x="6694427" y="1508187"/>
        <a:ext cx="986076" cy="644026"/>
      </dsp:txXfrm>
    </dsp:sp>
    <dsp:sp modelId="{BB1D64C8-09B0-4313-8CAB-B73E0BB7EC87}">
      <dsp:nvSpPr>
        <dsp:cNvPr id="0" name=""/>
        <dsp:cNvSpPr/>
      </dsp:nvSpPr>
      <dsp:spPr>
        <a:xfrm>
          <a:off x="4519475" y="1214510"/>
          <a:ext cx="4001986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4001986" y="136820"/>
              </a:lnTo>
              <a:lnTo>
                <a:pt x="4001986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6CAE1-B30C-4BA4-8AC4-8DC4B7160D03}">
      <dsp:nvSpPr>
        <dsp:cNvPr id="0" name=""/>
        <dsp:cNvSpPr/>
      </dsp:nvSpPr>
      <dsp:spPr>
        <a:xfrm>
          <a:off x="8008386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ScrollViewRenderer</a:t>
          </a:r>
          <a:endParaRPr lang="en-US" sz="800" kern="1200" dirty="0"/>
        </a:p>
      </dsp:txBody>
      <dsp:txXfrm>
        <a:off x="8028423" y="1508187"/>
        <a:ext cx="986076" cy="644026"/>
      </dsp:txXfrm>
    </dsp:sp>
    <dsp:sp modelId="{CA0E026F-72B2-4E0A-83B4-26077678967D}">
      <dsp:nvSpPr>
        <dsp:cNvPr id="0" name=""/>
        <dsp:cNvSpPr/>
      </dsp:nvSpPr>
      <dsp:spPr>
        <a:xfrm>
          <a:off x="8475741" y="217225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F1F25-76A9-4596-BC8C-80B7632457C5}">
      <dsp:nvSpPr>
        <dsp:cNvPr id="0" name=""/>
        <dsp:cNvSpPr/>
      </dsp:nvSpPr>
      <dsp:spPr>
        <a:xfrm>
          <a:off x="8008386" y="244589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ImageRenderer</a:t>
          </a:r>
          <a:endParaRPr lang="en-US" sz="800" kern="1200" dirty="0"/>
        </a:p>
      </dsp:txBody>
      <dsp:txXfrm>
        <a:off x="8028423" y="2465927"/>
        <a:ext cx="986076" cy="644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F6F24-A97F-489D-9400-B4496C1860AF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7303-5B2B-4671-96AE-1ED2C0908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1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44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2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6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92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98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8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7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2:29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83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922CE-2686-40DB-B1CD-057BC17A0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3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1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830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15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https://blog.xamarin.com/3-big-things-explore-xamarin-forms-2-5-0-pre-release/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7303-5B2B-4671-96AE-1ED2C09081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2:54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5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9E6-C6DB-462F-9BF9-A09C4D46E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CD9FC-2AC6-4B19-83CE-890061A96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D68-C211-4A58-9EB5-54AD3DBE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D4E0B-6423-4897-916E-BF5C52EE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0F59D-786B-416E-887B-57189602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AD77-4FBB-44D7-A900-D79FF773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B300B-19EA-4A4C-BEFD-B657427D4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8FD4-A70B-4113-BD2E-5910448D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90094-343F-428F-A4BB-7F729928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1C6C-20A2-47B3-BCE9-C02D583C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64BFE-5D0F-4936-8C09-001686A4D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050B4-C136-4916-9906-231310FB8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35DA-EFA9-4EA9-A880-E3E181B8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EAD3-7804-4E82-88D9-BAE57AAD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5419-603A-4883-BE0E-9EA43AA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1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7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647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0979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CA5-40A1-4312-9678-8880F346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43A9-CC23-494D-8F62-136D67DC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135F2-92D8-4760-B51D-13127ACE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AD8C0-6E22-46C2-BD00-ED06517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9A9D6-F74F-4610-A963-438A385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2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22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610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40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3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5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10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B0C1-8A54-4210-8026-0DE351F6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4AE79-4639-4FDC-A534-B141BF122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796DB-345E-481A-BCBF-066DB108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2EA41-4E78-472E-ACB0-183CB2E7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7EB2-41BF-4046-9377-D5E7C6C2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57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045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5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8830" y="285842"/>
            <a:ext cx="3944254" cy="54318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2353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4097" lvl="0" indent="-224097">
              <a:spcBef>
                <a:spcPts val="0"/>
              </a:spcBef>
            </a:pPr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29475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980725"/>
            <a:ext cx="6274974" cy="3413276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98072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9"/>
            <a:ext cx="6276530" cy="161379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459408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404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0576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588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074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87600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3188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7505-0C96-472C-8C3D-2DED60CB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ED7D-9014-4BA4-9CBD-AC89EA12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382F-1BA8-4C74-9983-37F8462A5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B3553-1D55-4122-9C7F-EFD190C7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61533-AFD1-41CD-82BD-4AE593A9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9A8A-7A37-40C2-A144-E1C4E4CA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0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326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19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870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49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19572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8706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745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56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487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C6AC-6C98-4E39-BC1C-340D82D6B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EC2E8-4446-484C-84EE-D2E75014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1AC8B-D44E-412F-BAC6-123E78D75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D99FD-8B30-4981-8669-01723BFDD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B7294-157D-4143-87C9-63EAF9FB5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8741E-A7C4-4A1C-8558-2533C2BA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BE4E5-399A-42EB-8B6A-E38EC543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9AD00-82E6-4834-B26E-8A5925B8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09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74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4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22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8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7883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7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54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9429" y="1875296"/>
            <a:ext cx="6291072" cy="2619213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999" b="1" i="0">
                <a:solidFill>
                  <a:srgbClr val="1FAEC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98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1967-9768-4C45-A005-B5724236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E665A-609D-4C92-A736-CC3DE994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9AA9E-484F-45EF-8A69-D5733519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303C2-616F-4D7B-8AB8-8586087E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84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1452" y="2112342"/>
            <a:ext cx="7016248" cy="1783798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1483" y="3421480"/>
            <a:ext cx="7016217" cy="1063625"/>
          </a:xfrm>
        </p:spPr>
        <p:txBody>
          <a:bodyPr>
            <a:noAutofit/>
          </a:bodyPr>
          <a:lstStyle>
            <a:lvl1pPr algn="l">
              <a:defRPr sz="3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3000"/>
            </a:lvl2pPr>
            <a:lvl3pPr algn="r">
              <a:defRPr sz="3000"/>
            </a:lvl3pPr>
            <a:lvl4pPr algn="r">
              <a:defRPr sz="3000"/>
            </a:lvl4pPr>
            <a:lvl5pPr algn="r"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6328"/>
            <a:ext cx="4074695" cy="6779079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1452" y="5117548"/>
            <a:ext cx="1784466" cy="24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77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" y="284"/>
            <a:ext cx="12190033" cy="685853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48564" y="3107734"/>
            <a:ext cx="7288523" cy="590931"/>
          </a:xfrm>
        </p:spPr>
        <p:txBody>
          <a:bodyPr/>
          <a:lstStyle>
            <a:lvl1pPr algn="ctr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059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2260F-00DB-483B-B3A8-AAA41C5B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AF2FB-072E-40AB-9AAD-6EDEC957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A517-381E-49FC-87A3-BE9AACCD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4F4-DCC6-4622-8DCF-EFF22869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93FA-0EFE-4B54-BFA1-94C604FA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AB8C8-6E52-4925-849D-1064645ED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82A3-50CF-4732-A856-D019BD97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512F-E705-4099-AFB8-C2ADBA74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B24E8-ACDD-4BE6-B720-45806BF7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F516-DA8E-4BC1-BB16-1A0F85AD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C7CA0-EAEF-4E01-BAC8-18D8BC286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6BFC-28D6-4E66-A436-E4E6765EE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8C7B1-87ED-44DB-A44C-9BBCDE90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BE8AC-539B-4AE2-B254-345FF005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8CB5-707A-455E-9E61-FCDFDC97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EAE8A-D4A2-4F27-BF5E-EBE8D944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C22DC-A6C5-4729-BE3C-3B59BC4A9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2642-A327-4298-B31E-8EE1D2E52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DF7D-4EC0-482C-BBEC-BAF5A8FC644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F4522-6192-45B8-A23A-F8155E098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484AA-ABB3-4FFA-B7A3-11599888D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1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heconfuzedsourcecode.wordpress.com/" TargetMode="External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hyperlink" Target="https://www.linkedin.com/in/udaraalwis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github.com/UdaraAlwis/" TargetMode="External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118" y="0"/>
            <a:ext cx="12201118" cy="6855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</p:spTree>
    <p:extLst>
      <p:ext uri="{BB962C8B-B14F-4D97-AF65-F5344CB8AC3E}">
        <p14:creationId xmlns:p14="http://schemas.microsoft.com/office/powerpoint/2010/main" val="40126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1FF6-22B4-40B3-884D-EA7F9BB3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FE81E-5633-4CD6-B75A-4FA1FE35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469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C67-A4F0-48AD-ABB1-7224BEDE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CDB8-3507-42A0-B33F-2D21268B1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FE81C-75EC-4F04-98F2-37CFE355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4637-8B1D-4D03-812A-E8E9CA9D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A71D5-AD8D-4230-BF13-271A15F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454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C109-139E-49A7-8025-947B3F16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2494A-58BF-45CE-BD5A-89E46636C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8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338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4B06-536C-4606-90A2-E774A440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1C5AC-814E-4300-8D2B-E1C1414F5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630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F79A7E-6C38-4A97-B05A-63AB65AD6656}"/>
              </a:ext>
            </a:extLst>
          </p:cNvPr>
          <p:cNvSpPr txBox="1">
            <a:spLocks/>
          </p:cNvSpPr>
          <p:nvPr/>
        </p:nvSpPr>
        <p:spPr>
          <a:xfrm>
            <a:off x="1195754" y="2125662"/>
            <a:ext cx="10966084" cy="2179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Latest and Greatest in </a:t>
            </a: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8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CA8682E-C6A2-4E2C-A0DB-4D3A2649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61" y="3643248"/>
            <a:ext cx="6367081" cy="32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F608-4E07-450E-975E-70FB9289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5215F-4908-4259-8B9C-B0FDE92F4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507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730C-E61B-4BE1-BB1A-176C6687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Roadmap: aka.ms/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xfroadmap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 contributors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 merged pull requests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37 evolution proposals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012F08-3FE8-4925-90BA-F7F87DD30555}"/>
              </a:ext>
            </a:extLst>
          </p:cNvPr>
          <p:cNvSpPr txBox="1">
            <a:spLocks/>
          </p:cNvSpPr>
          <p:nvPr/>
        </p:nvSpPr>
        <p:spPr>
          <a:xfrm>
            <a:off x="837339" y="1999071"/>
            <a:ext cx="11887200" cy="3120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75EBDA-741A-47FB-BC13-DCDDC73B7B47}"/>
              </a:ext>
            </a:extLst>
          </p:cNvPr>
          <p:cNvSpPr txBox="1">
            <a:spLocks/>
          </p:cNvSpPr>
          <p:nvPr/>
        </p:nvSpPr>
        <p:spPr>
          <a:xfrm>
            <a:off x="837770" y="373072"/>
            <a:ext cx="10516460" cy="132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4240D-4DE4-4DB5-8011-FAD53495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84" y="3418449"/>
            <a:ext cx="6837116" cy="32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2044-EC1B-46B9-BF15-DA99AEF6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Previewer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6C7DE29-1D3E-4C60-823A-CC91D9E63FAA}"/>
              </a:ext>
            </a:extLst>
          </p:cNvPr>
          <p:cNvSpPr txBox="1">
            <a:spLocks/>
          </p:cNvSpPr>
          <p:nvPr/>
        </p:nvSpPr>
        <p:spPr>
          <a:xfrm>
            <a:off x="838200" y="1568399"/>
            <a:ext cx="11887200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for Mac &amp; Windows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C1D0-D589-4D06-A4BA-57C87E8D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6" y="2251662"/>
            <a:ext cx="10602434" cy="59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E7173D-D7FD-4229-BC66-73868F8DC7AD}"/>
              </a:ext>
            </a:extLst>
          </p:cNvPr>
          <p:cNvSpPr txBox="1">
            <a:spLocks/>
          </p:cNvSpPr>
          <p:nvPr/>
        </p:nvSpPr>
        <p:spPr>
          <a:xfrm>
            <a:off x="740899" y="492521"/>
            <a:ext cx="11887200" cy="156966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</a:t>
            </a:r>
            <a:r>
              <a:rPr kumimoji="0" lang="en-US" sz="3600" b="0" i="0" u="none" strike="noStrike" kern="1200" cap="none" spc="-100" normalizeH="0" baseline="0" noProof="0" dirty="0" err="1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Xamarin.Forms</a:t>
            </a:r>
            <a:endParaRPr kumimoji="0" lang="en-US" sz="36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3074" name="Picture 2" descr="https://brunocapuano.files.wordpress.com/2017/08/xamarinliveplayer.gif">
            <a:extLst>
              <a:ext uri="{FF2B5EF4-FFF2-40B4-BE49-F238E27FC236}">
                <a16:creationId xmlns:a16="http://schemas.microsoft.com/office/drawing/2014/main" id="{F6C9C61E-1948-4656-ABEB-CBFB64EE60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2" y="2188793"/>
            <a:ext cx="10696137" cy="64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819791-7E9E-4F78-B5C9-5647D1C4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Live Player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07E2-D835-402E-9BDC-48F50534B389}"/>
              </a:ext>
            </a:extLst>
          </p:cNvPr>
          <p:cNvSpPr/>
          <p:nvPr/>
        </p:nvSpPr>
        <p:spPr>
          <a:xfrm>
            <a:off x="8342171" y="136175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effectLst/>
                <a:uLnTx/>
                <a:uFillTx/>
                <a:latin typeface="Segoe UI Light"/>
                <a:cs typeface="Segoe UI" pitchFamily="34" charset="0"/>
              </a:rPr>
              <a:t>xamarin.com/live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40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DD276D-6F1B-43F1-8328-A30BB140B718}"/>
              </a:ext>
            </a:extLst>
          </p:cNvPr>
          <p:cNvSpPr txBox="1">
            <a:spLocks/>
          </p:cNvSpPr>
          <p:nvPr/>
        </p:nvSpPr>
        <p:spPr>
          <a:xfrm>
            <a:off x="274701" y="1211262"/>
            <a:ext cx="10712167" cy="2404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Cross Platform native User Interfaces with </a:t>
            </a:r>
            <a:r>
              <a:rPr lang="en-US" sz="6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8E87AD4-E962-4D92-9D75-1405330CEDA2}"/>
              </a:ext>
            </a:extLst>
          </p:cNvPr>
          <p:cNvSpPr txBox="1">
            <a:spLocks/>
          </p:cNvSpPr>
          <p:nvPr/>
        </p:nvSpPr>
        <p:spPr>
          <a:xfrm>
            <a:off x="274701" y="3615397"/>
            <a:ext cx="9448735" cy="18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Udara Alwis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D4F32-E791-455B-A0D3-96320CE7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" y="5200430"/>
            <a:ext cx="2009400" cy="717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9D12D-BB70-4F3D-BDAA-1185F841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34" y="4746899"/>
            <a:ext cx="2207486" cy="115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61422-E24E-4322-8D21-14368B240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92" y="4795794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D53D5-2011-45FA-B08C-04A8CAD17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76" y="4910943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Layout Compression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5DA4D-F7F4-4117-93BB-DD8F9AEA28C1}"/>
              </a:ext>
            </a:extLst>
          </p:cNvPr>
          <p:cNvSpPr/>
          <p:nvPr/>
        </p:nvSpPr>
        <p:spPr>
          <a:xfrm>
            <a:off x="370839" y="4913477"/>
            <a:ext cx="118215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Remove unnecessary nesting of the Layout Hierarchy</a:t>
            </a:r>
          </a:p>
        </p:txBody>
      </p:sp>
    </p:spTree>
    <p:extLst>
      <p:ext uri="{BB962C8B-B14F-4D97-AF65-F5344CB8AC3E}">
        <p14:creationId xmlns:p14="http://schemas.microsoft.com/office/powerpoint/2010/main" val="170849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497366" y="-243736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497366" y="3119024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3" y="50771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68283" y="3020062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Platform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5476" y="3119025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38941" y="1076630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38941" y="4467479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0658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2211493" y="1710852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642750" y="216811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 err="1">
                <a:solidFill>
                  <a:srgbClr val="FFFFFF"/>
                </a:solidFill>
                <a:latin typeface="Segoe UI Light"/>
              </a:rPr>
              <a:t>Platform+Compression</a:t>
            </a:r>
            <a:endParaRPr lang="en-US" sz="4000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4244" y="2817444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9433" y="366215"/>
            <a:ext cx="639423" cy="615522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90882" y="1131141"/>
            <a:ext cx="639423" cy="615522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9262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Fast Renderers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62236-801D-4D10-A680-65E8C2C95BF4}"/>
              </a:ext>
            </a:extLst>
          </p:cNvPr>
          <p:cNvSpPr/>
          <p:nvPr/>
        </p:nvSpPr>
        <p:spPr>
          <a:xfrm>
            <a:off x="370839" y="4913477"/>
            <a:ext cx="8759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Flattening the Native Control Hierarchy</a:t>
            </a:r>
          </a:p>
        </p:txBody>
      </p:sp>
    </p:spTree>
    <p:extLst>
      <p:ext uri="{BB962C8B-B14F-4D97-AF65-F5344CB8AC3E}">
        <p14:creationId xmlns:p14="http://schemas.microsoft.com/office/powerpoint/2010/main" val="138867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45476" y="3119025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2" y="57292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6766" y="3119025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Platform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91467" y="1544055"/>
            <a:ext cx="1750935" cy="788255"/>
          </a:xfrm>
          <a:prstGeom prst="rect">
            <a:avLst/>
          </a:prstGeom>
          <a:solidFill>
            <a:srgbClr val="0070C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>
                <a:solidFill>
                  <a:srgbClr val="FFFFFF"/>
                </a:solidFill>
                <a:latin typeface="Segoe UI Semilight"/>
              </a:rPr>
              <a:t>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7263" y="4261862"/>
            <a:ext cx="3475040" cy="788255"/>
          </a:xfrm>
          <a:prstGeom prst="rect">
            <a:avLst/>
          </a:prstGeom>
          <a:solidFill>
            <a:srgbClr val="0070C0"/>
          </a:solidFill>
        </p:spPr>
        <p:txBody>
          <a:bodyPr wrap="non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 err="1">
                <a:solidFill>
                  <a:srgbClr val="FFFFFF"/>
                </a:solidFill>
                <a:latin typeface="Segoe UI Semilight"/>
              </a:rPr>
              <a:t>ButtonRenderer</a:t>
            </a:r>
            <a:endParaRPr lang="en-US" sz="360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1467" y="5375546"/>
            <a:ext cx="1750935" cy="788255"/>
          </a:xfrm>
          <a:prstGeom prst="rect">
            <a:avLst/>
          </a:prstGeom>
          <a:solidFill>
            <a:srgbClr val="0070C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>
                <a:solidFill>
                  <a:srgbClr val="FFFFFF"/>
                </a:solidFill>
                <a:latin typeface="Segoe UI Semilight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48981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497366" y="-243736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15069" y="3429000"/>
          <a:ext cx="9038950" cy="366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3" y="50771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68283" y="3020062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 err="1">
                <a:solidFill>
                  <a:srgbClr val="FFFFFF"/>
                </a:solidFill>
                <a:latin typeface="Segoe UI Light"/>
              </a:rPr>
              <a:t>Platform+Compression+Fast</a:t>
            </a:r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 Renderers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5476" y="3204894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B835DE-B21B-4B4B-A4B0-067FB5F8EF73}"/>
              </a:ext>
            </a:extLst>
          </p:cNvPr>
          <p:cNvSpPr txBox="1"/>
          <p:nvPr/>
        </p:nvSpPr>
        <p:spPr>
          <a:xfrm>
            <a:off x="10580116" y="865794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DC6DA-2065-4E39-B671-BFA47A3E1EFA}"/>
              </a:ext>
            </a:extLst>
          </p:cNvPr>
          <p:cNvSpPr txBox="1"/>
          <p:nvPr/>
        </p:nvSpPr>
        <p:spPr>
          <a:xfrm>
            <a:off x="10578124" y="4162900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5410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62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xamarin.com/wp-content/uploads/2017/10/uncompressed.gif">
            <a:extLst>
              <a:ext uri="{FF2B5EF4-FFF2-40B4-BE49-F238E27FC236}">
                <a16:creationId xmlns:a16="http://schemas.microsoft.com/office/drawing/2014/main" id="{ABAA5890-5669-4381-8F8E-D047F216E4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3" y="-11418"/>
            <a:ext cx="4439396" cy="55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xamarin.com/wp-content/uploads/2017/10/compressed.gif">
            <a:extLst>
              <a:ext uri="{FF2B5EF4-FFF2-40B4-BE49-F238E27FC236}">
                <a16:creationId xmlns:a16="http://schemas.microsoft.com/office/drawing/2014/main" id="{BB0788E6-BF32-47E5-9345-06B38C6D2F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16" y="0"/>
            <a:ext cx="4412734" cy="55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B7194-43BC-4921-9F34-B08EFC0E46CB}"/>
              </a:ext>
            </a:extLst>
          </p:cNvPr>
          <p:cNvSpPr/>
          <p:nvPr/>
        </p:nvSpPr>
        <p:spPr>
          <a:xfrm>
            <a:off x="697742" y="5696465"/>
            <a:ext cx="51403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Default:</a:t>
            </a:r>
          </a:p>
          <a:p>
            <a:r>
              <a:rPr lang="en-US" sz="3200" dirty="0">
                <a:solidFill>
                  <a:schemeClr val="bg1"/>
                </a:solidFill>
              </a:rPr>
              <a:t>130 Renderers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3EDCD-087F-46DB-B2B1-C77E5724DCBA}"/>
              </a:ext>
            </a:extLst>
          </p:cNvPr>
          <p:cNvSpPr/>
          <p:nvPr/>
        </p:nvSpPr>
        <p:spPr>
          <a:xfrm>
            <a:off x="7305016" y="5696465"/>
            <a:ext cx="47273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</a:rPr>
              <a:t>Layout Compression + Fast Renderers: </a:t>
            </a:r>
          </a:p>
          <a:p>
            <a:pPr lvl="0"/>
            <a:r>
              <a:rPr lang="en-US" sz="3200" dirty="0">
                <a:solidFill>
                  <a:srgbClr val="FFFFFF"/>
                </a:solidFill>
              </a:rPr>
              <a:t>70 Renderers</a:t>
            </a:r>
          </a:p>
        </p:txBody>
      </p:sp>
    </p:spTree>
    <p:extLst>
      <p:ext uri="{BB962C8B-B14F-4D97-AF65-F5344CB8AC3E}">
        <p14:creationId xmlns:p14="http://schemas.microsoft.com/office/powerpoint/2010/main" val="59659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Native View Declarations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E5AA1-009B-4ED6-9E9A-5654CDA09F14}"/>
              </a:ext>
            </a:extLst>
          </p:cNvPr>
          <p:cNvSpPr/>
          <p:nvPr/>
        </p:nvSpPr>
        <p:spPr>
          <a:xfrm>
            <a:off x="462403" y="4913477"/>
            <a:ext cx="9982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Adding </a:t>
            </a:r>
            <a:r>
              <a:rPr lang="en-US" sz="4000" dirty="0" err="1"/>
              <a:t>Bindable</a:t>
            </a:r>
            <a:r>
              <a:rPr lang="en-US" sz="4000" dirty="0"/>
              <a:t> Native Views Directly to XAML</a:t>
            </a:r>
          </a:p>
        </p:txBody>
      </p:sp>
    </p:spTree>
    <p:extLst>
      <p:ext uri="{BB962C8B-B14F-4D97-AF65-F5344CB8AC3E}">
        <p14:creationId xmlns:p14="http://schemas.microsoft.com/office/powerpoint/2010/main" val="206394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xample of using native view declaration with two-way data binding to create a color picker.">
            <a:extLst>
              <a:ext uri="{FF2B5EF4-FFF2-40B4-BE49-F238E27FC236}">
                <a16:creationId xmlns:a16="http://schemas.microsoft.com/office/drawing/2014/main" id="{4A41D1D5-1E28-4160-8AE2-EC006CCB61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0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Page 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E5AA1-009B-4ED6-9E9A-5654CDA09F14}"/>
              </a:ext>
            </a:extLst>
          </p:cNvPr>
          <p:cNvSpPr/>
          <p:nvPr/>
        </p:nvSpPr>
        <p:spPr>
          <a:xfrm>
            <a:off x="370839" y="4913477"/>
            <a:ext cx="10165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Embedding </a:t>
            </a:r>
            <a:r>
              <a:rPr lang="en-US" sz="4000" dirty="0" err="1"/>
              <a:t>Xamarin.Forms</a:t>
            </a:r>
            <a:r>
              <a:rPr lang="en-US" sz="4000" dirty="0"/>
              <a:t> in Xamarin Native</a:t>
            </a:r>
          </a:p>
        </p:txBody>
      </p:sp>
    </p:spTree>
    <p:extLst>
      <p:ext uri="{BB962C8B-B14F-4D97-AF65-F5344CB8AC3E}">
        <p14:creationId xmlns:p14="http://schemas.microsoft.com/office/powerpoint/2010/main" val="370388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Developer / Enthusiast</a:t>
            </a: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/ Speaker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600" b="1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theconfuzedsourcecode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  <a:hlinkClick r:id="rId3"/>
            </a:endParaRPr>
          </a:p>
          <a:p>
            <a:pPr marL="0" indent="0">
              <a:buNone/>
            </a:pPr>
            <a:r>
              <a:rPr lang="en-US" sz="3600" b="1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.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wordpress.com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4"/>
              </a:rPr>
              <a:t>github.com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4"/>
              </a:rPr>
              <a:t>/UdaraAlwis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linkedin.com/in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/UdaraAlwis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3" t="16736" r="30653" b="15940"/>
          <a:stretch/>
        </p:blipFill>
        <p:spPr bwMode="auto">
          <a:xfrm>
            <a:off x="10846191" y="3864727"/>
            <a:ext cx="1415082" cy="30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.w.org/about/images/logos/wordpress-logo-notext-rgb.png">
            <a:extLst>
              <a:ext uri="{FF2B5EF4-FFF2-40B4-BE49-F238E27FC236}">
                <a16:creationId xmlns:a16="http://schemas.microsoft.com/office/drawing/2014/main" id="{CD14D207-39F3-4151-B26E-0F72BEAA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28" y="3474720"/>
            <a:ext cx="942534" cy="94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Octocat">
            <a:extLst>
              <a:ext uri="{FF2B5EF4-FFF2-40B4-BE49-F238E27FC236}">
                <a16:creationId xmlns:a16="http://schemas.microsoft.com/office/drawing/2014/main" id="{F90C56F9-F41F-495D-AC04-4B70B55D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64" y="4656406"/>
            <a:ext cx="1386904" cy="11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higherlogicdownload.s3.amazonaws.com/VMUG/469c9ce4-19fc-442d-8641-0373c550b095/UploadedImages/NJVMUG/LinkedIn-Logo-500x500.png">
            <a:extLst>
              <a:ext uri="{FF2B5EF4-FFF2-40B4-BE49-F238E27FC236}">
                <a16:creationId xmlns:a16="http://schemas.microsoft.com/office/drawing/2014/main" id="{AC63CE70-6B74-4064-BC98-A16CD2D2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96" y="5986410"/>
            <a:ext cx="674810" cy="6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nstagram.fsin2-1.fna.fbcdn.net/t51.2885-15/e35/18012169_424481231251904_8660990191642607616_n.jpg">
            <a:extLst>
              <a:ext uri="{FF2B5EF4-FFF2-40B4-BE49-F238E27FC236}">
                <a16:creationId xmlns:a16="http://schemas.microsoft.com/office/drawing/2014/main" id="{CED76328-CC39-4A62-8839-CEDFB35F9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/>
        </p:blipFill>
        <p:spPr bwMode="auto">
          <a:xfrm>
            <a:off x="7789334" y="3867723"/>
            <a:ext cx="3056857" cy="30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E35D5D14-A2A0-4C33-8A88-3E62D9D2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2339"/>
            <a:ext cx="2271126" cy="22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1A9A-F008-4824-9761-DAC440A2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1D292-C5B9-4B7A-AB6D-BFA3D5309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ttps://blog.xamarin.com/wp-content/uploads/2017/06/weather_ios_framed_embedded.gif">
            <a:extLst>
              <a:ext uri="{FF2B5EF4-FFF2-40B4-BE49-F238E27FC236}">
                <a16:creationId xmlns:a16="http://schemas.microsoft.com/office/drawing/2014/main" id="{C04DA802-6539-48A1-BC2A-0735944A2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219075"/>
            <a:ext cx="3190875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D7D64-6009-447A-B017-95F06D3C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9" y="2033347"/>
            <a:ext cx="7093763" cy="41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</a:t>
            </a:r>
          </a:p>
        </p:txBody>
      </p:sp>
    </p:spTree>
    <p:extLst>
      <p:ext uri="{BB962C8B-B14F-4D97-AF65-F5344CB8AC3E}">
        <p14:creationId xmlns:p14="http://schemas.microsoft.com/office/powerpoint/2010/main" val="208205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</a:t>
            </a:r>
            <a:r>
              <a:rPr lang="en-US" dirty="0" err="1"/>
              <a:t>Tizen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3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56" y="814427"/>
            <a:ext cx="3203298" cy="514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72" y="2009661"/>
            <a:ext cx="6369240" cy="31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WPF</a:t>
            </a:r>
          </a:p>
        </p:txBody>
      </p:sp>
    </p:spTree>
    <p:extLst>
      <p:ext uri="{BB962C8B-B14F-4D97-AF65-F5344CB8AC3E}">
        <p14:creationId xmlns:p14="http://schemas.microsoft.com/office/powerpoint/2010/main" val="265373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GTK#</a:t>
            </a:r>
          </a:p>
        </p:txBody>
      </p:sp>
    </p:spTree>
    <p:extLst>
      <p:ext uri="{BB962C8B-B14F-4D97-AF65-F5344CB8AC3E}">
        <p14:creationId xmlns:p14="http://schemas.microsoft.com/office/powerpoint/2010/main" val="376616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7" y="590322"/>
            <a:ext cx="12192000" cy="57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</a:t>
            </a:r>
            <a:r>
              <a:rPr lang="en-US" dirty="0" err="1"/>
              <a:t>macOS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7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29DF-5228-4C95-BEB2-8D606146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 descr="https://blog.xamarin.com/wp-content/uploads/2017/10/context-menu.gif">
            <a:extLst>
              <a:ext uri="{FF2B5EF4-FFF2-40B4-BE49-F238E27FC236}">
                <a16:creationId xmlns:a16="http://schemas.microsoft.com/office/drawing/2014/main" id="{B02F6D44-C544-49DB-A7C6-EF8F469502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05" y="290922"/>
            <a:ext cx="7576457" cy="62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299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6BDFF0-DDEE-4946-835C-6ED447CA57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3800" dirty="0">
                <a:cs typeface="Segoe UI Light" panose="020B0502040204020203" pitchFamily="34" charset="0"/>
              </a:rPr>
              <a:t>Thank</a:t>
            </a:r>
            <a:r>
              <a:rPr lang="en-US" sz="11500" dirty="0"/>
              <a:t> You! </a:t>
            </a:r>
            <a:r>
              <a:rPr lang="en-US" sz="11500" dirty="0">
                <a:sym typeface="Wingdings" panose="05000000000000000000" pitchFamily="2" charset="2"/>
              </a:rPr>
              <a:t> </a:t>
            </a:r>
            <a:endParaRPr lang="en-US" sz="11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C23B03-C250-49FD-865F-04DB1520F274}"/>
              </a:ext>
            </a:extLst>
          </p:cNvPr>
          <p:cNvSpPr txBox="1">
            <a:spLocks/>
          </p:cNvSpPr>
          <p:nvPr/>
        </p:nvSpPr>
        <p:spPr>
          <a:xfrm>
            <a:off x="838200" y="1915884"/>
            <a:ext cx="10515600" cy="4680857"/>
          </a:xfrm>
          <a:prstGeom prst="rect">
            <a:avLst/>
          </a:prstGeom>
        </p:spPr>
        <p:txBody>
          <a:bodyPr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Xamarin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Font typeface="Arial" pitchFamily="34" charset="0"/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9523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2D6A-E6E1-40B8-A5E9-9A984531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3DD3-2331-4536-A32C-8E382CBAA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7A52-7F50-4067-B91B-9F64DE66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2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FE21-8225-4E22-A259-8CD6D8D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0D7A5D-0AE6-479B-9B26-960D57B9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6581EB-FCA3-4B37-A0C9-F0C9A6D3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E807-0ACE-40D1-B80F-FC513A21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E816-E713-42F4-A330-028BFF35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BDF4568-6F9D-4DD5-A671-746E5110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9E28-7EFA-49A1-837B-363019C57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DB41-B3AE-442C-9BAC-E91B3A96A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40AC7-FEF0-4E64-8064-1526B3FF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49-680C-42C9-9ECD-D3D38FEF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10199B-DD6D-4381-830D-E9E37D1A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BF129-5926-437F-A091-D0795687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9" y="201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3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699D-F0B8-4D25-97EF-E636378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CC44-A92C-4079-8EBC-D1281CCB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14AB12-5260-4C62-AF06-A8C7E299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3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3.potx" id="{155A3F6F-F032-4067-980F-5E11B3323E7B}" vid="{4429A7C3-178A-42E7-A0F7-036B3E5304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537</Words>
  <Application>Microsoft Office PowerPoint</Application>
  <PresentationFormat>Widescreen</PresentationFormat>
  <Paragraphs>190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5-50109_Microsoft_Light_Template</vt:lpstr>
      <vt:lpstr>WHITE TEMPLATE</vt:lpstr>
      <vt:lpstr>PowerPoint Presentation</vt:lpstr>
      <vt:lpstr>PowerPoint Presentation</vt:lpstr>
      <vt:lpstr>I am Udara Alwis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Xamarin.Forms Previewer</vt:lpstr>
      <vt:lpstr>Xamarin Live Player</vt:lpstr>
      <vt:lpstr>Layout Compression</vt:lpstr>
      <vt:lpstr>Forms</vt:lpstr>
      <vt:lpstr>PowerPoint Presentation</vt:lpstr>
      <vt:lpstr>Fast Renderers</vt:lpstr>
      <vt:lpstr>Forms</vt:lpstr>
      <vt:lpstr>Forms</vt:lpstr>
      <vt:lpstr>PowerPoint Presentation</vt:lpstr>
      <vt:lpstr>Native View Declarations</vt:lpstr>
      <vt:lpstr>PowerPoint Presentation</vt:lpstr>
      <vt:lpstr>Page Embedding</vt:lpstr>
      <vt:lpstr>PowerPoint Presentation</vt:lpstr>
      <vt:lpstr>New Backends:</vt:lpstr>
      <vt:lpstr>New Backends: Tizen</vt:lpstr>
      <vt:lpstr>PowerPoint Presentation</vt:lpstr>
      <vt:lpstr>New Backends: WPF</vt:lpstr>
      <vt:lpstr>New Backends: GTK#</vt:lpstr>
      <vt:lpstr>PowerPoint Presentation</vt:lpstr>
      <vt:lpstr>New Backends: macOS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Udara Alwis</dc:creator>
  <cp:lastModifiedBy>Udara Alwis</cp:lastModifiedBy>
  <cp:revision>42</cp:revision>
  <dcterms:created xsi:type="dcterms:W3CDTF">2017-11-01T15:26:02Z</dcterms:created>
  <dcterms:modified xsi:type="dcterms:W3CDTF">2017-11-01T19:15:14Z</dcterms:modified>
</cp:coreProperties>
</file>